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2" r:id="rId3"/>
    <p:sldId id="293" r:id="rId4"/>
    <p:sldId id="294" r:id="rId5"/>
    <p:sldId id="333" r:id="rId6"/>
    <p:sldId id="295" r:id="rId7"/>
    <p:sldId id="297" r:id="rId8"/>
    <p:sldId id="298" r:id="rId9"/>
    <p:sldId id="299" r:id="rId10"/>
    <p:sldId id="300" r:id="rId11"/>
    <p:sldId id="334" r:id="rId12"/>
    <p:sldId id="301" r:id="rId13"/>
    <p:sldId id="306" r:id="rId14"/>
    <p:sldId id="324" r:id="rId15"/>
    <p:sldId id="302" r:id="rId16"/>
    <p:sldId id="305" r:id="rId17"/>
    <p:sldId id="303" r:id="rId18"/>
    <p:sldId id="304" r:id="rId19"/>
    <p:sldId id="332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amni stil 2 - Isticanje 1/Isticanj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5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8B5BEE-565E-4315-B27F-D420FB4741A5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1A8DC8E-C423-4A00-85F8-22C903DF13A4}">
      <dgm:prSet/>
      <dgm:spPr/>
      <dgm:t>
        <a:bodyPr/>
        <a:lstStyle/>
        <a:p>
          <a:r>
            <a:rPr lang="hr-HR"/>
            <a:t>Ratne operacije Prvoga svjetskog rata uglavnom se nisu provodile na području Hrvatske</a:t>
          </a:r>
          <a:endParaRPr lang="en-US"/>
        </a:p>
      </dgm:t>
    </dgm:pt>
    <dgm:pt modelId="{8F0059F5-17EB-4A74-83E1-AD531CC2F948}" type="parTrans" cxnId="{25C4ACAD-A4C6-4125-AFD5-BB21F5B5463B}">
      <dgm:prSet/>
      <dgm:spPr/>
      <dgm:t>
        <a:bodyPr/>
        <a:lstStyle/>
        <a:p>
          <a:endParaRPr lang="en-US"/>
        </a:p>
      </dgm:t>
    </dgm:pt>
    <dgm:pt modelId="{2D768797-C303-48F0-BC9B-D21A7771B5AA}" type="sibTrans" cxnId="{25C4ACAD-A4C6-4125-AFD5-BB21F5B5463B}">
      <dgm:prSet/>
      <dgm:spPr/>
      <dgm:t>
        <a:bodyPr/>
        <a:lstStyle/>
        <a:p>
          <a:endParaRPr lang="en-US"/>
        </a:p>
      </dgm:t>
    </dgm:pt>
    <dgm:pt modelId="{4D589251-B1F3-4ADD-BAC7-48F9315DE39E}">
      <dgm:prSet/>
      <dgm:spPr/>
      <dgm:t>
        <a:bodyPr/>
        <a:lstStyle/>
        <a:p>
          <a:r>
            <a:rPr lang="hr-HR" dirty="0"/>
            <a:t>Ratna djelovanja ipak </a:t>
          </a:r>
          <a:r>
            <a:rPr lang="hr-HR" b="0" dirty="0"/>
            <a:t>osjetili Istra </a:t>
          </a:r>
          <a:r>
            <a:rPr lang="hr-HR" dirty="0"/>
            <a:t>i pojedini jadranski otoci</a:t>
          </a:r>
          <a:endParaRPr lang="en-US" dirty="0"/>
        </a:p>
      </dgm:t>
    </dgm:pt>
    <dgm:pt modelId="{9558EA10-11ED-4FA1-83AB-604D65C077E1}" type="parTrans" cxnId="{C9BB58D2-5A13-422F-8D2F-8878563B7016}">
      <dgm:prSet/>
      <dgm:spPr/>
      <dgm:t>
        <a:bodyPr/>
        <a:lstStyle/>
        <a:p>
          <a:endParaRPr lang="en-US"/>
        </a:p>
      </dgm:t>
    </dgm:pt>
    <dgm:pt modelId="{EC48A40E-C692-47F5-ABDB-BA3F861F77BA}" type="sibTrans" cxnId="{C9BB58D2-5A13-422F-8D2F-8878563B7016}">
      <dgm:prSet/>
      <dgm:spPr/>
      <dgm:t>
        <a:bodyPr/>
        <a:lstStyle/>
        <a:p>
          <a:endParaRPr lang="en-US"/>
        </a:p>
      </dgm:t>
    </dgm:pt>
    <dgm:pt modelId="{BEF69536-CD45-4422-AAFF-DBCFF366B019}">
      <dgm:prSet/>
      <dgm:spPr/>
      <dgm:t>
        <a:bodyPr/>
        <a:lstStyle/>
        <a:p>
          <a:r>
            <a:rPr lang="hr-HR" b="0" i="0" dirty="0"/>
            <a:t>Istra tijekom rata doživjela samo jednu ratnu akciju – </a:t>
          </a:r>
          <a:r>
            <a:rPr lang="hr-HR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potkraj 1918. godine talijanski diverzanti u pulskoj luci potopili admiralski brod </a:t>
          </a:r>
          <a:r>
            <a:rPr lang="hr-HR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Viribus</a:t>
          </a:r>
          <a:r>
            <a: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Unitis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783E68-6A33-412F-874C-9AEC36A4A3FC}" type="parTrans" cxnId="{C4C4F9A4-7EE6-4A52-AB97-A9CF41EA0C73}">
      <dgm:prSet/>
      <dgm:spPr/>
      <dgm:t>
        <a:bodyPr/>
        <a:lstStyle/>
        <a:p>
          <a:endParaRPr lang="en-US"/>
        </a:p>
      </dgm:t>
    </dgm:pt>
    <dgm:pt modelId="{B911D476-F08E-4DCB-987D-A96242DEFF4B}" type="sibTrans" cxnId="{C4C4F9A4-7EE6-4A52-AB97-A9CF41EA0C73}">
      <dgm:prSet/>
      <dgm:spPr/>
      <dgm:t>
        <a:bodyPr/>
        <a:lstStyle/>
        <a:p>
          <a:endParaRPr lang="en-US"/>
        </a:p>
      </dgm:t>
    </dgm:pt>
    <dgm:pt modelId="{604E5759-6AB6-472D-B353-BC9531C357CD}" type="pres">
      <dgm:prSet presAssocID="{3F8B5BEE-565E-4315-B27F-D420FB4741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E924548-8725-44B2-ABA5-653FA400EC1D}" type="pres">
      <dgm:prSet presAssocID="{71A8DC8E-C423-4A00-85F8-22C903DF13A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A6AF9E-F5CB-4BE1-A8DD-E882699CCF98}" type="pres">
      <dgm:prSet presAssocID="{2D768797-C303-48F0-BC9B-D21A7771B5AA}" presName="spacer" presStyleCnt="0"/>
      <dgm:spPr/>
    </dgm:pt>
    <dgm:pt modelId="{786C73FA-34A3-4F01-9D6E-D41D7F6C2BB7}" type="pres">
      <dgm:prSet presAssocID="{4D589251-B1F3-4ADD-BAC7-48F9315DE39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65B16D0-66B2-4847-9EFB-D5CA29CB94A7}" type="pres">
      <dgm:prSet presAssocID="{EC48A40E-C692-47F5-ABDB-BA3F861F77BA}" presName="spacer" presStyleCnt="0"/>
      <dgm:spPr/>
    </dgm:pt>
    <dgm:pt modelId="{D6FBF078-D2B3-441E-BC27-7F494A5C3A2F}" type="pres">
      <dgm:prSet presAssocID="{BEF69536-CD45-4422-AAFF-DBCFF366B01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955282A-E3ED-4C83-A0AA-8EC7E2F59136}" type="presOf" srcId="{4D589251-B1F3-4ADD-BAC7-48F9315DE39E}" destId="{786C73FA-34A3-4F01-9D6E-D41D7F6C2BB7}" srcOrd="0" destOrd="0" presId="urn:microsoft.com/office/officeart/2005/8/layout/vList2"/>
    <dgm:cxn modelId="{25C4ACAD-A4C6-4125-AFD5-BB21F5B5463B}" srcId="{3F8B5BEE-565E-4315-B27F-D420FB4741A5}" destId="{71A8DC8E-C423-4A00-85F8-22C903DF13A4}" srcOrd="0" destOrd="0" parTransId="{8F0059F5-17EB-4A74-83E1-AD531CC2F948}" sibTransId="{2D768797-C303-48F0-BC9B-D21A7771B5AA}"/>
    <dgm:cxn modelId="{C4C4F9A4-7EE6-4A52-AB97-A9CF41EA0C73}" srcId="{3F8B5BEE-565E-4315-B27F-D420FB4741A5}" destId="{BEF69536-CD45-4422-AAFF-DBCFF366B019}" srcOrd="2" destOrd="0" parTransId="{6A783E68-6A33-412F-874C-9AEC36A4A3FC}" sibTransId="{B911D476-F08E-4DCB-987D-A96242DEFF4B}"/>
    <dgm:cxn modelId="{CF6E89AE-8808-4371-AE3E-1FA23EDED468}" type="presOf" srcId="{BEF69536-CD45-4422-AAFF-DBCFF366B019}" destId="{D6FBF078-D2B3-441E-BC27-7F494A5C3A2F}" srcOrd="0" destOrd="0" presId="urn:microsoft.com/office/officeart/2005/8/layout/vList2"/>
    <dgm:cxn modelId="{721E36CF-61FB-4C5F-8405-4BAE9ECB29A3}" type="presOf" srcId="{71A8DC8E-C423-4A00-85F8-22C903DF13A4}" destId="{7E924548-8725-44B2-ABA5-653FA400EC1D}" srcOrd="0" destOrd="0" presId="urn:microsoft.com/office/officeart/2005/8/layout/vList2"/>
    <dgm:cxn modelId="{753E0FB9-8CC4-4E6E-B28F-147C11F34D05}" type="presOf" srcId="{3F8B5BEE-565E-4315-B27F-D420FB4741A5}" destId="{604E5759-6AB6-472D-B353-BC9531C357CD}" srcOrd="0" destOrd="0" presId="urn:microsoft.com/office/officeart/2005/8/layout/vList2"/>
    <dgm:cxn modelId="{C9BB58D2-5A13-422F-8D2F-8878563B7016}" srcId="{3F8B5BEE-565E-4315-B27F-D420FB4741A5}" destId="{4D589251-B1F3-4ADD-BAC7-48F9315DE39E}" srcOrd="1" destOrd="0" parTransId="{9558EA10-11ED-4FA1-83AB-604D65C077E1}" sibTransId="{EC48A40E-C692-47F5-ABDB-BA3F861F77BA}"/>
    <dgm:cxn modelId="{90066E18-1BDB-4073-B9F8-96FC85FE264B}" type="presParOf" srcId="{604E5759-6AB6-472D-B353-BC9531C357CD}" destId="{7E924548-8725-44B2-ABA5-653FA400EC1D}" srcOrd="0" destOrd="0" presId="urn:microsoft.com/office/officeart/2005/8/layout/vList2"/>
    <dgm:cxn modelId="{76E1E1B6-0481-4EEA-80E3-550413725419}" type="presParOf" srcId="{604E5759-6AB6-472D-B353-BC9531C357CD}" destId="{CCA6AF9E-F5CB-4BE1-A8DD-E882699CCF98}" srcOrd="1" destOrd="0" presId="urn:microsoft.com/office/officeart/2005/8/layout/vList2"/>
    <dgm:cxn modelId="{6DB6BFEA-886A-4F8B-A14E-689914A5A626}" type="presParOf" srcId="{604E5759-6AB6-472D-B353-BC9531C357CD}" destId="{786C73FA-34A3-4F01-9D6E-D41D7F6C2BB7}" srcOrd="2" destOrd="0" presId="urn:microsoft.com/office/officeart/2005/8/layout/vList2"/>
    <dgm:cxn modelId="{3A58B9D2-1DD6-4D33-AADC-866747ECDB65}" type="presParOf" srcId="{604E5759-6AB6-472D-B353-BC9531C357CD}" destId="{265B16D0-66B2-4847-9EFB-D5CA29CB94A7}" srcOrd="3" destOrd="0" presId="urn:microsoft.com/office/officeart/2005/8/layout/vList2"/>
    <dgm:cxn modelId="{7FE45910-F35E-4360-9016-ABD150FD39EE}" type="presParOf" srcId="{604E5759-6AB6-472D-B353-BC9531C357CD}" destId="{D6FBF078-D2B3-441E-BC27-7F494A5C3A2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564EC7-3D12-4598-B846-36460693D50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31075A6-DD4A-4A43-A496-FFD2C979CC0E}">
      <dgm:prSet custT="1"/>
      <dgm:spPr/>
      <dgm:t>
        <a:bodyPr/>
        <a:lstStyle/>
        <a:p>
          <a:pPr algn="ctr"/>
          <a:r>
            <a:rPr lang="pl-PL" sz="3200" b="0" i="0" dirty="0"/>
            <a:t>Politički program odbora predviđao je: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2D34F-42BD-4B5A-89F8-9B5457EE8459}" type="parTrans" cxnId="{19531F75-6AE4-4CF2-9A60-65D6C8AA8B99}">
      <dgm:prSet/>
      <dgm:spPr/>
      <dgm:t>
        <a:bodyPr/>
        <a:lstStyle/>
        <a:p>
          <a:endParaRPr lang="en-US"/>
        </a:p>
      </dgm:t>
    </dgm:pt>
    <dgm:pt modelId="{342FE172-E3A8-463C-B285-2269401C4A29}" type="sibTrans" cxnId="{19531F75-6AE4-4CF2-9A60-65D6C8AA8B99}">
      <dgm:prSet/>
      <dgm:spPr/>
      <dgm:t>
        <a:bodyPr/>
        <a:lstStyle/>
        <a:p>
          <a:endParaRPr lang="en-US"/>
        </a:p>
      </dgm:t>
    </dgm:pt>
    <dgm:pt modelId="{D989A478-346A-4425-9EBA-14E5474B4D6D}">
      <dgm:prSet custT="1"/>
      <dgm:spPr/>
      <dgm:t>
        <a:bodyPr/>
        <a:lstStyle/>
        <a:p>
          <a:pPr algn="ctr"/>
          <a:r>
            <a:rPr lang="hr-HR" sz="2800" b="0" i="0" dirty="0"/>
            <a:t>raspad Austro-Ugarske nakon rata</a:t>
          </a:r>
          <a:endParaRPr lang="en-US" sz="2800" b="0" dirty="0"/>
        </a:p>
      </dgm:t>
    </dgm:pt>
    <dgm:pt modelId="{D185DE89-8282-4ED7-A719-9D23E034D771}" type="parTrans" cxnId="{D19DF190-2EC4-4937-8503-325AB1FA6BD5}">
      <dgm:prSet/>
      <dgm:spPr/>
      <dgm:t>
        <a:bodyPr/>
        <a:lstStyle/>
        <a:p>
          <a:endParaRPr lang="en-US"/>
        </a:p>
      </dgm:t>
    </dgm:pt>
    <dgm:pt modelId="{DA5E4166-D390-43FD-B592-3F389EE4AC45}" type="sibTrans" cxnId="{D19DF190-2EC4-4937-8503-325AB1FA6BD5}">
      <dgm:prSet/>
      <dgm:spPr/>
      <dgm:t>
        <a:bodyPr/>
        <a:lstStyle/>
        <a:p>
          <a:endParaRPr lang="en-US"/>
        </a:p>
      </dgm:t>
    </dgm:pt>
    <dgm:pt modelId="{EF99A3FD-DE4B-4B3C-86D7-E9907CB1B438}">
      <dgm:prSet custT="1"/>
      <dgm:spPr/>
      <dgm:t>
        <a:bodyPr/>
        <a:lstStyle/>
        <a:p>
          <a:pPr algn="ctr"/>
          <a:r>
            <a:rPr lang="hr-HR" sz="2400" b="0" i="0" dirty="0"/>
            <a:t>ujedinjene onih njezinih dijelova u kojima su živjeli Hrvati, Slovenci i Srbi sa Srbijom i Crnom Gorom</a:t>
          </a:r>
          <a:endParaRPr lang="en-US" sz="2400" dirty="0"/>
        </a:p>
      </dgm:t>
    </dgm:pt>
    <dgm:pt modelId="{2F846318-23A6-41B5-9517-4587900380F1}" type="parTrans" cxnId="{4BA6089B-4FCC-4471-B371-31C528A5AB85}">
      <dgm:prSet/>
      <dgm:spPr/>
      <dgm:t>
        <a:bodyPr/>
        <a:lstStyle/>
        <a:p>
          <a:endParaRPr lang="hr-HR"/>
        </a:p>
      </dgm:t>
    </dgm:pt>
    <dgm:pt modelId="{092154EF-6C1A-4E95-962A-B38D58753B52}" type="sibTrans" cxnId="{4BA6089B-4FCC-4471-B371-31C528A5AB85}">
      <dgm:prSet/>
      <dgm:spPr/>
      <dgm:t>
        <a:bodyPr/>
        <a:lstStyle/>
        <a:p>
          <a:endParaRPr lang="hr-HR"/>
        </a:p>
      </dgm:t>
    </dgm:pt>
    <dgm:pt modelId="{5165A99D-5364-4FE5-ACE0-0A8100D269F6}" type="pres">
      <dgm:prSet presAssocID="{86564EC7-3D12-4598-B846-36460693D5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DB1D1F9-5DFF-432F-9E61-9A38BFDC3B48}" type="pres">
      <dgm:prSet presAssocID="{C31075A6-DD4A-4A43-A496-FFD2C979CC0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E9BAC1-E0DB-48C5-8C21-AF45EDD2F59B}" type="pres">
      <dgm:prSet presAssocID="{342FE172-E3A8-463C-B285-2269401C4A29}" presName="spacer" presStyleCnt="0"/>
      <dgm:spPr/>
    </dgm:pt>
    <dgm:pt modelId="{7E7004DE-F902-47E1-B0D8-3E68E2AD7FCA}" type="pres">
      <dgm:prSet presAssocID="{D989A478-346A-4425-9EBA-14E5474B4D6D}" presName="parentText" presStyleLbl="node1" presStyleIdx="1" presStyleCnt="3" custScaleX="39978" custScaleY="160485" custLinFactY="25141" custLinFactNeighborX="-2981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BD67062-582D-4690-AC66-A26CDB59F085}" type="pres">
      <dgm:prSet presAssocID="{DA5E4166-D390-43FD-B592-3F389EE4AC45}" presName="spacer" presStyleCnt="0"/>
      <dgm:spPr/>
    </dgm:pt>
    <dgm:pt modelId="{59B4D7CA-45F9-4335-952D-DB3B23BB0F4C}" type="pres">
      <dgm:prSet presAssocID="{EF99A3FD-DE4B-4B3C-86D7-E9907CB1B438}" presName="parentText" presStyleLbl="node1" presStyleIdx="2" presStyleCnt="3" custScaleX="41480" custScaleY="162580" custLinFactY="-103332" custLinFactNeighborX="28876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16275AF-70AB-4FF5-9148-7730A8987EDE}" type="presOf" srcId="{EF99A3FD-DE4B-4B3C-86D7-E9907CB1B438}" destId="{59B4D7CA-45F9-4335-952D-DB3B23BB0F4C}" srcOrd="0" destOrd="0" presId="urn:microsoft.com/office/officeart/2005/8/layout/vList2"/>
    <dgm:cxn modelId="{92C7F955-5EEC-411E-A4F6-3EEC369BB667}" type="presOf" srcId="{D989A478-346A-4425-9EBA-14E5474B4D6D}" destId="{7E7004DE-F902-47E1-B0D8-3E68E2AD7FCA}" srcOrd="0" destOrd="0" presId="urn:microsoft.com/office/officeart/2005/8/layout/vList2"/>
    <dgm:cxn modelId="{56FFE17B-01C5-48F2-8E27-1BAD7B9FD8F4}" type="presOf" srcId="{C31075A6-DD4A-4A43-A496-FFD2C979CC0E}" destId="{3DB1D1F9-5DFF-432F-9E61-9A38BFDC3B48}" srcOrd="0" destOrd="0" presId="urn:microsoft.com/office/officeart/2005/8/layout/vList2"/>
    <dgm:cxn modelId="{D19DF190-2EC4-4937-8503-325AB1FA6BD5}" srcId="{86564EC7-3D12-4598-B846-36460693D508}" destId="{D989A478-346A-4425-9EBA-14E5474B4D6D}" srcOrd="1" destOrd="0" parTransId="{D185DE89-8282-4ED7-A719-9D23E034D771}" sibTransId="{DA5E4166-D390-43FD-B592-3F389EE4AC45}"/>
    <dgm:cxn modelId="{6486E09B-3777-498B-91C3-C2A0BFB01174}" type="presOf" srcId="{86564EC7-3D12-4598-B846-36460693D508}" destId="{5165A99D-5364-4FE5-ACE0-0A8100D269F6}" srcOrd="0" destOrd="0" presId="urn:microsoft.com/office/officeart/2005/8/layout/vList2"/>
    <dgm:cxn modelId="{4BA6089B-4FCC-4471-B371-31C528A5AB85}" srcId="{86564EC7-3D12-4598-B846-36460693D508}" destId="{EF99A3FD-DE4B-4B3C-86D7-E9907CB1B438}" srcOrd="2" destOrd="0" parTransId="{2F846318-23A6-41B5-9517-4587900380F1}" sibTransId="{092154EF-6C1A-4E95-962A-B38D58753B52}"/>
    <dgm:cxn modelId="{19531F75-6AE4-4CF2-9A60-65D6C8AA8B99}" srcId="{86564EC7-3D12-4598-B846-36460693D508}" destId="{C31075A6-DD4A-4A43-A496-FFD2C979CC0E}" srcOrd="0" destOrd="0" parTransId="{28D2D34F-42BD-4B5A-89F8-9B5457EE8459}" sibTransId="{342FE172-E3A8-463C-B285-2269401C4A29}"/>
    <dgm:cxn modelId="{57BB89AD-B881-4531-8190-6F46640E0DC3}" type="presParOf" srcId="{5165A99D-5364-4FE5-ACE0-0A8100D269F6}" destId="{3DB1D1F9-5DFF-432F-9E61-9A38BFDC3B48}" srcOrd="0" destOrd="0" presId="urn:microsoft.com/office/officeart/2005/8/layout/vList2"/>
    <dgm:cxn modelId="{CC370B0F-2BBD-4831-92E4-1E9247B0EFB5}" type="presParOf" srcId="{5165A99D-5364-4FE5-ACE0-0A8100D269F6}" destId="{67E9BAC1-E0DB-48C5-8C21-AF45EDD2F59B}" srcOrd="1" destOrd="0" presId="urn:microsoft.com/office/officeart/2005/8/layout/vList2"/>
    <dgm:cxn modelId="{8D9E32DD-69A3-46D3-AE36-01F52FF7D706}" type="presParOf" srcId="{5165A99D-5364-4FE5-ACE0-0A8100D269F6}" destId="{7E7004DE-F902-47E1-B0D8-3E68E2AD7FCA}" srcOrd="2" destOrd="0" presId="urn:microsoft.com/office/officeart/2005/8/layout/vList2"/>
    <dgm:cxn modelId="{E2EF9297-7500-40C8-9E9F-AA249710DDE2}" type="presParOf" srcId="{5165A99D-5364-4FE5-ACE0-0A8100D269F6}" destId="{CBD67062-582D-4690-AC66-A26CDB59F085}" srcOrd="3" destOrd="0" presId="urn:microsoft.com/office/officeart/2005/8/layout/vList2"/>
    <dgm:cxn modelId="{705C18AB-8B2D-4B35-9CCC-D2D578613928}" type="presParOf" srcId="{5165A99D-5364-4FE5-ACE0-0A8100D269F6}" destId="{59B4D7CA-45F9-4335-952D-DB3B23BB0F4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6657D99-7D7B-446D-9463-149084E8B039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A93491D-B2D0-4971-8CD9-5487DC7FC4D5}">
      <dgm:prSet/>
      <dgm:spPr/>
      <dgm:t>
        <a:bodyPr/>
        <a:lstStyle/>
        <a:p>
          <a:r>
            <a:rPr lang="hr-HR" dirty="0"/>
            <a:t>Frano Supilo smatrao da bi se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Srbijom i Crnom Gorom najprije trebalo dogovoriti o unutarnjem uređenju buduće zajedničke države</a:t>
          </a:r>
          <a:r>
            <a:rPr lang="hr-HR" dirty="0"/>
            <a:t>, a tek onda pokrenuti ujedinjenje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9FA56A-2F9A-43B5-A04C-870B327E8BC5}" type="parTrans" cxnId="{42E70593-C044-4D99-B0B4-5443062FC76C}">
      <dgm:prSet/>
      <dgm:spPr/>
      <dgm:t>
        <a:bodyPr/>
        <a:lstStyle/>
        <a:p>
          <a:endParaRPr lang="en-US"/>
        </a:p>
      </dgm:t>
    </dgm:pt>
    <dgm:pt modelId="{B6EE0D00-C691-4400-9920-B49572DABF9F}" type="sibTrans" cxnId="{42E70593-C044-4D99-B0B4-5443062FC76C}">
      <dgm:prSet/>
      <dgm:spPr/>
      <dgm:t>
        <a:bodyPr/>
        <a:lstStyle/>
        <a:p>
          <a:endParaRPr lang="en-US"/>
        </a:p>
      </dgm:t>
    </dgm:pt>
    <dgm:pt modelId="{36B48B1E-E708-42E5-B22C-1AD63A60B8FF}">
      <dgm:prSet/>
      <dgm:spPr/>
      <dgm:t>
        <a:bodyPr/>
        <a:lstStyle/>
        <a:p>
          <a:r>
            <a:rPr lang="hr-HR" dirty="0"/>
            <a:t>Većina članova Odbora nije prihvaćala Supilova stajališta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3074CE-1E5F-492A-BA98-1D84E1BBD235}" type="parTrans" cxnId="{EA9B13E2-B3D8-4AA0-905F-B3DF3B8E154C}">
      <dgm:prSet/>
      <dgm:spPr/>
      <dgm:t>
        <a:bodyPr/>
        <a:lstStyle/>
        <a:p>
          <a:endParaRPr lang="en-US"/>
        </a:p>
      </dgm:t>
    </dgm:pt>
    <dgm:pt modelId="{70C6149C-FBCA-4BA1-A308-B7616BDD16F3}" type="sibTrans" cxnId="{EA9B13E2-B3D8-4AA0-905F-B3DF3B8E154C}">
      <dgm:prSet/>
      <dgm:spPr/>
      <dgm:t>
        <a:bodyPr/>
        <a:lstStyle/>
        <a:p>
          <a:endParaRPr lang="en-US"/>
        </a:p>
      </dgm:t>
    </dgm:pt>
    <dgm:pt modelId="{82B21DC8-21D5-4876-8D30-F3EFBAEFF829}">
      <dgm:prSet/>
      <dgm:spPr/>
      <dgm:t>
        <a:bodyPr/>
        <a:lstStyle/>
        <a:p>
          <a:r>
            <a:rPr lang="hr-HR" dirty="0"/>
            <a:t>Smatrali da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ujedinjenje treba provesti što je moguće prije zbog talijanskih namjera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50D655-6C63-4DAE-A3F1-8C38B736886A}" type="parTrans" cxnId="{3EA331D3-3568-43E3-82A4-0DE9DC26ADEE}">
      <dgm:prSet/>
      <dgm:spPr/>
      <dgm:t>
        <a:bodyPr/>
        <a:lstStyle/>
        <a:p>
          <a:endParaRPr lang="en-US"/>
        </a:p>
      </dgm:t>
    </dgm:pt>
    <dgm:pt modelId="{F0F56500-11D9-447C-BC03-5F85C686016D}" type="sibTrans" cxnId="{3EA331D3-3568-43E3-82A4-0DE9DC26ADEE}">
      <dgm:prSet/>
      <dgm:spPr/>
      <dgm:t>
        <a:bodyPr/>
        <a:lstStyle/>
        <a:p>
          <a:endParaRPr lang="en-US"/>
        </a:p>
      </dgm:t>
    </dgm:pt>
    <dgm:pt modelId="{0A68C7CC-25BA-4345-81CB-258D9F63D405}" type="pres">
      <dgm:prSet presAssocID="{96657D99-7D7B-446D-9463-149084E8B0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C380EC2-5D1A-489F-9AA1-677ADA163F73}" type="pres">
      <dgm:prSet presAssocID="{0A93491D-B2D0-4971-8CD9-5487DC7FC4D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B1EE3D-6584-42EF-9832-E24F6BDB19EA}" type="pres">
      <dgm:prSet presAssocID="{B6EE0D00-C691-4400-9920-B49572DABF9F}" presName="spacer" presStyleCnt="0"/>
      <dgm:spPr/>
    </dgm:pt>
    <dgm:pt modelId="{9C47B448-56F8-4BB4-BFDE-BC368995A352}" type="pres">
      <dgm:prSet presAssocID="{36B48B1E-E708-42E5-B22C-1AD63A60B8F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B6F798-4FF2-47E0-BC8A-D2030B50F37E}" type="pres">
      <dgm:prSet presAssocID="{70C6149C-FBCA-4BA1-A308-B7616BDD16F3}" presName="spacer" presStyleCnt="0"/>
      <dgm:spPr/>
    </dgm:pt>
    <dgm:pt modelId="{996889A7-50DA-42FD-B628-EFF64B780CDA}" type="pres">
      <dgm:prSet presAssocID="{82B21DC8-21D5-4876-8D30-F3EFBAEFF82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76EF0E3-0CC3-491D-9140-EDC9ABB1DE0C}" type="presOf" srcId="{36B48B1E-E708-42E5-B22C-1AD63A60B8FF}" destId="{9C47B448-56F8-4BB4-BFDE-BC368995A352}" srcOrd="0" destOrd="0" presId="urn:microsoft.com/office/officeart/2005/8/layout/vList2"/>
    <dgm:cxn modelId="{3EA331D3-3568-43E3-82A4-0DE9DC26ADEE}" srcId="{96657D99-7D7B-446D-9463-149084E8B039}" destId="{82B21DC8-21D5-4876-8D30-F3EFBAEFF829}" srcOrd="2" destOrd="0" parTransId="{C750D655-6C63-4DAE-A3F1-8C38B736886A}" sibTransId="{F0F56500-11D9-447C-BC03-5F85C686016D}"/>
    <dgm:cxn modelId="{2441B1DA-3200-40E8-9B63-9EE4DE56EC00}" type="presOf" srcId="{96657D99-7D7B-446D-9463-149084E8B039}" destId="{0A68C7CC-25BA-4345-81CB-258D9F63D405}" srcOrd="0" destOrd="0" presId="urn:microsoft.com/office/officeart/2005/8/layout/vList2"/>
    <dgm:cxn modelId="{F1A084C8-CFB8-4F6F-ABEA-8FFDDD9C21A7}" type="presOf" srcId="{0A93491D-B2D0-4971-8CD9-5487DC7FC4D5}" destId="{DC380EC2-5D1A-489F-9AA1-677ADA163F73}" srcOrd="0" destOrd="0" presId="urn:microsoft.com/office/officeart/2005/8/layout/vList2"/>
    <dgm:cxn modelId="{397960CB-AB9A-463C-AA73-33690F9034E3}" type="presOf" srcId="{82B21DC8-21D5-4876-8D30-F3EFBAEFF829}" destId="{996889A7-50DA-42FD-B628-EFF64B780CDA}" srcOrd="0" destOrd="0" presId="urn:microsoft.com/office/officeart/2005/8/layout/vList2"/>
    <dgm:cxn modelId="{EA9B13E2-B3D8-4AA0-905F-B3DF3B8E154C}" srcId="{96657D99-7D7B-446D-9463-149084E8B039}" destId="{36B48B1E-E708-42E5-B22C-1AD63A60B8FF}" srcOrd="1" destOrd="0" parTransId="{E53074CE-1E5F-492A-BA98-1D84E1BBD235}" sibTransId="{70C6149C-FBCA-4BA1-A308-B7616BDD16F3}"/>
    <dgm:cxn modelId="{42E70593-C044-4D99-B0B4-5443062FC76C}" srcId="{96657D99-7D7B-446D-9463-149084E8B039}" destId="{0A93491D-B2D0-4971-8CD9-5487DC7FC4D5}" srcOrd="0" destOrd="0" parTransId="{659FA56A-2F9A-43B5-A04C-870B327E8BC5}" sibTransId="{B6EE0D00-C691-4400-9920-B49572DABF9F}"/>
    <dgm:cxn modelId="{7BF92000-4F36-45F9-B4B6-CAE02B8C1EB0}" type="presParOf" srcId="{0A68C7CC-25BA-4345-81CB-258D9F63D405}" destId="{DC380EC2-5D1A-489F-9AA1-677ADA163F73}" srcOrd="0" destOrd="0" presId="urn:microsoft.com/office/officeart/2005/8/layout/vList2"/>
    <dgm:cxn modelId="{492EFCE5-4667-438B-B189-D1FA58DA039C}" type="presParOf" srcId="{0A68C7CC-25BA-4345-81CB-258D9F63D405}" destId="{0EB1EE3D-6584-42EF-9832-E24F6BDB19EA}" srcOrd="1" destOrd="0" presId="urn:microsoft.com/office/officeart/2005/8/layout/vList2"/>
    <dgm:cxn modelId="{D3DF7AD0-BB14-488B-8260-36E48FDAB8C1}" type="presParOf" srcId="{0A68C7CC-25BA-4345-81CB-258D9F63D405}" destId="{9C47B448-56F8-4BB4-BFDE-BC368995A352}" srcOrd="2" destOrd="0" presId="urn:microsoft.com/office/officeart/2005/8/layout/vList2"/>
    <dgm:cxn modelId="{563828FA-76AA-48F4-89BD-F7034F7B7CC4}" type="presParOf" srcId="{0A68C7CC-25BA-4345-81CB-258D9F63D405}" destId="{B6B6F798-4FF2-47E0-BC8A-D2030B50F37E}" srcOrd="3" destOrd="0" presId="urn:microsoft.com/office/officeart/2005/8/layout/vList2"/>
    <dgm:cxn modelId="{6321C654-1BFD-4D4D-996F-103AF5EA0863}" type="presParOf" srcId="{0A68C7CC-25BA-4345-81CB-258D9F63D405}" destId="{996889A7-50DA-42FD-B628-EFF64B780CD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BC0682-D317-4ED8-9C07-6BB6B3ED200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1FDF972-5D43-4F8E-91FB-75AAF4E925E7}">
      <dgm:prSet phldrT="[Tekst]"/>
      <dgm:spPr/>
      <dgm:t>
        <a:bodyPr/>
        <a:lstStyle/>
        <a:p>
          <a:r>
            <a:rPr lang="hr-HR"/>
            <a:t>Hrvati na bojištima</a:t>
          </a:r>
        </a:p>
      </dgm:t>
    </dgm:pt>
    <dgm:pt modelId="{9196E61E-3FD4-4F7E-8A87-8230809322CD}" type="parTrans" cxnId="{04A56A6E-E3C9-4025-88A6-10AE85ADBC58}">
      <dgm:prSet/>
      <dgm:spPr/>
      <dgm:t>
        <a:bodyPr/>
        <a:lstStyle/>
        <a:p>
          <a:endParaRPr lang="hr-HR"/>
        </a:p>
      </dgm:t>
    </dgm:pt>
    <dgm:pt modelId="{EEAF8DC1-9012-46D2-9DED-29F10FB591DF}" type="sibTrans" cxnId="{04A56A6E-E3C9-4025-88A6-10AE85ADBC58}">
      <dgm:prSet/>
      <dgm:spPr/>
      <dgm:t>
        <a:bodyPr/>
        <a:lstStyle/>
        <a:p>
          <a:endParaRPr lang="hr-HR"/>
        </a:p>
      </dgm:t>
    </dgm:pt>
    <dgm:pt modelId="{39D225C6-F798-42B6-83C4-53659123CD3F}">
      <dgm:prSet phldrT="[Tekst]"/>
      <dgm:spPr/>
      <dgm:t>
        <a:bodyPr/>
        <a:lstStyle/>
        <a:p>
          <a:r>
            <a:rPr lang="hr-HR" dirty="0"/>
            <a:t>?</a:t>
          </a:r>
        </a:p>
      </dgm:t>
    </dgm:pt>
    <dgm:pt modelId="{003C8690-5BC5-4E56-98A2-A1D656917D00}" type="parTrans" cxnId="{21B27FE8-E17A-4CB4-AE6C-B9471CAD2B69}">
      <dgm:prSet/>
      <dgm:spPr/>
      <dgm:t>
        <a:bodyPr/>
        <a:lstStyle/>
        <a:p>
          <a:endParaRPr lang="hr-HR"/>
        </a:p>
      </dgm:t>
    </dgm:pt>
    <dgm:pt modelId="{403C4F6F-90F9-41AB-A101-C9A14FB98BDD}" type="sibTrans" cxnId="{21B27FE8-E17A-4CB4-AE6C-B9471CAD2B69}">
      <dgm:prSet/>
      <dgm:spPr/>
      <dgm:t>
        <a:bodyPr/>
        <a:lstStyle/>
        <a:p>
          <a:endParaRPr lang="hr-HR"/>
        </a:p>
      </dgm:t>
    </dgm:pt>
    <dgm:pt modelId="{9CE8B16F-3A18-4504-98D9-AEB4308264F0}">
      <dgm:prSet phldrT="[Tekst]"/>
      <dgm:spPr/>
      <dgm:t>
        <a:bodyPr/>
        <a:lstStyle/>
        <a:p>
          <a:r>
            <a:rPr lang="hr-HR"/>
            <a:t>?</a:t>
          </a:r>
        </a:p>
      </dgm:t>
    </dgm:pt>
    <dgm:pt modelId="{D4861E6E-ADA7-48BB-8F65-0E05CCCC5F3A}" type="parTrans" cxnId="{F0B7DA3B-78A4-4340-BA82-E1446827425F}">
      <dgm:prSet/>
      <dgm:spPr/>
      <dgm:t>
        <a:bodyPr/>
        <a:lstStyle/>
        <a:p>
          <a:endParaRPr lang="hr-HR"/>
        </a:p>
      </dgm:t>
    </dgm:pt>
    <dgm:pt modelId="{B58AEC90-D2D8-4681-82DD-18191C3A1035}" type="sibTrans" cxnId="{F0B7DA3B-78A4-4340-BA82-E1446827425F}">
      <dgm:prSet/>
      <dgm:spPr/>
      <dgm:t>
        <a:bodyPr/>
        <a:lstStyle/>
        <a:p>
          <a:endParaRPr lang="hr-HR"/>
        </a:p>
      </dgm:t>
    </dgm:pt>
    <dgm:pt modelId="{B3621AAA-2FE9-46C6-BD50-CDF1970AB23E}">
      <dgm:prSet phldrT="[Tekst]"/>
      <dgm:spPr/>
      <dgm:t>
        <a:bodyPr/>
        <a:lstStyle/>
        <a:p>
          <a:r>
            <a:rPr lang="hr-HR"/>
            <a:t>?</a:t>
          </a:r>
        </a:p>
      </dgm:t>
    </dgm:pt>
    <dgm:pt modelId="{A4D1DEDF-6EC2-4712-9222-2863DD930C3E}" type="parTrans" cxnId="{BA31A562-AAD9-424D-95E5-5BC3C8EFB627}">
      <dgm:prSet/>
      <dgm:spPr/>
      <dgm:t>
        <a:bodyPr/>
        <a:lstStyle/>
        <a:p>
          <a:endParaRPr lang="hr-HR"/>
        </a:p>
      </dgm:t>
    </dgm:pt>
    <dgm:pt modelId="{976E08AA-EE69-40F6-93D8-B33EFA213698}" type="sibTrans" cxnId="{BA31A562-AAD9-424D-95E5-5BC3C8EFB627}">
      <dgm:prSet/>
      <dgm:spPr/>
      <dgm:t>
        <a:bodyPr/>
        <a:lstStyle/>
        <a:p>
          <a:endParaRPr lang="hr-HR"/>
        </a:p>
      </dgm:t>
    </dgm:pt>
    <dgm:pt modelId="{54EB76D5-D150-46F3-A558-17BDD8EEEF7D}">
      <dgm:prSet phldrT="[Tekst]"/>
      <dgm:spPr/>
      <dgm:t>
        <a:bodyPr/>
        <a:lstStyle/>
        <a:p>
          <a:r>
            <a:rPr lang="hr-HR"/>
            <a:t>?</a:t>
          </a:r>
        </a:p>
      </dgm:t>
    </dgm:pt>
    <dgm:pt modelId="{8F54B83F-3280-4F81-9ADD-DD6362F0925A}" type="parTrans" cxnId="{0073A8A2-820A-4C6C-BD88-B17F2ACE73C6}">
      <dgm:prSet/>
      <dgm:spPr/>
      <dgm:t>
        <a:bodyPr/>
        <a:lstStyle/>
        <a:p>
          <a:endParaRPr lang="hr-HR"/>
        </a:p>
      </dgm:t>
    </dgm:pt>
    <dgm:pt modelId="{978E76AE-234C-48D7-9409-97A4E67A0C6D}" type="sibTrans" cxnId="{0073A8A2-820A-4C6C-BD88-B17F2ACE73C6}">
      <dgm:prSet/>
      <dgm:spPr/>
      <dgm:t>
        <a:bodyPr/>
        <a:lstStyle/>
        <a:p>
          <a:endParaRPr lang="hr-HR"/>
        </a:p>
      </dgm:t>
    </dgm:pt>
    <dgm:pt modelId="{8969ED74-4041-4B21-9316-69FC3CE0C820}" type="pres">
      <dgm:prSet presAssocID="{BABC0682-D317-4ED8-9C07-6BB6B3ED200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21FA5A4-CFB9-46CB-B973-CC18C91BE5C3}" type="pres">
      <dgm:prSet presAssocID="{E1FDF972-5D43-4F8E-91FB-75AAF4E925E7}" presName="centerShape" presStyleLbl="node0" presStyleIdx="0" presStyleCnt="1" custScaleX="154834" custScaleY="142309" custLinFactNeighborX="-33668" custLinFactNeighborY="-9619"/>
      <dgm:spPr/>
      <dgm:t>
        <a:bodyPr/>
        <a:lstStyle/>
        <a:p>
          <a:endParaRPr lang="hr-HR"/>
        </a:p>
      </dgm:t>
    </dgm:pt>
    <dgm:pt modelId="{B576FC2D-F0A2-4550-9447-8E5E47119E13}" type="pres">
      <dgm:prSet presAssocID="{003C8690-5BC5-4E56-98A2-A1D656917D00}" presName="Name9" presStyleLbl="parChTrans1D2" presStyleIdx="0" presStyleCnt="4"/>
      <dgm:spPr/>
      <dgm:t>
        <a:bodyPr/>
        <a:lstStyle/>
        <a:p>
          <a:endParaRPr lang="hr-HR"/>
        </a:p>
      </dgm:t>
    </dgm:pt>
    <dgm:pt modelId="{DB92FB07-6D42-4FE2-AD88-8504D3360A56}" type="pres">
      <dgm:prSet presAssocID="{003C8690-5BC5-4E56-98A2-A1D656917D00}" presName="connTx" presStyleLbl="parChTrans1D2" presStyleIdx="0" presStyleCnt="4"/>
      <dgm:spPr/>
      <dgm:t>
        <a:bodyPr/>
        <a:lstStyle/>
        <a:p>
          <a:endParaRPr lang="hr-HR"/>
        </a:p>
      </dgm:t>
    </dgm:pt>
    <dgm:pt modelId="{078F9F3D-E0BC-42F5-BE89-E3109ECA5522}" type="pres">
      <dgm:prSet presAssocID="{39D225C6-F798-42B6-83C4-53659123CD3F}" presName="node" presStyleLbl="node1" presStyleIdx="0" presStyleCnt="4" custRadScaleRad="110774" custRadScaleInc="-905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476639-51ED-41D1-A4A7-9A1F6B090573}" type="pres">
      <dgm:prSet presAssocID="{D4861E6E-ADA7-48BB-8F65-0E05CCCC5F3A}" presName="Name9" presStyleLbl="parChTrans1D2" presStyleIdx="1" presStyleCnt="4"/>
      <dgm:spPr/>
      <dgm:t>
        <a:bodyPr/>
        <a:lstStyle/>
        <a:p>
          <a:endParaRPr lang="hr-HR"/>
        </a:p>
      </dgm:t>
    </dgm:pt>
    <dgm:pt modelId="{8737F6E4-6B34-40FD-8AC6-5150E513B65D}" type="pres">
      <dgm:prSet presAssocID="{D4861E6E-ADA7-48BB-8F65-0E05CCCC5F3A}" presName="connTx" presStyleLbl="parChTrans1D2" presStyleIdx="1" presStyleCnt="4"/>
      <dgm:spPr/>
      <dgm:t>
        <a:bodyPr/>
        <a:lstStyle/>
        <a:p>
          <a:endParaRPr lang="hr-HR"/>
        </a:p>
      </dgm:t>
    </dgm:pt>
    <dgm:pt modelId="{486237FA-0DE1-45C5-AE42-6E76A2B6C92A}" type="pres">
      <dgm:prSet presAssocID="{9CE8B16F-3A18-4504-98D9-AEB4308264F0}" presName="node" presStyleLbl="node1" presStyleIdx="1" presStyleCnt="4" custRadScaleRad="110520" custRadScaleInc="-10830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7BE4AED-E5AD-4231-9164-946C5EF69E5D}" type="pres">
      <dgm:prSet presAssocID="{A4D1DEDF-6EC2-4712-9222-2863DD930C3E}" presName="Name9" presStyleLbl="parChTrans1D2" presStyleIdx="2" presStyleCnt="4"/>
      <dgm:spPr/>
      <dgm:t>
        <a:bodyPr/>
        <a:lstStyle/>
        <a:p>
          <a:endParaRPr lang="hr-HR"/>
        </a:p>
      </dgm:t>
    </dgm:pt>
    <dgm:pt modelId="{3C9FE0C8-A057-4580-AA9F-A120B6F98772}" type="pres">
      <dgm:prSet presAssocID="{A4D1DEDF-6EC2-4712-9222-2863DD930C3E}" presName="connTx" presStyleLbl="parChTrans1D2" presStyleIdx="2" presStyleCnt="4"/>
      <dgm:spPr/>
      <dgm:t>
        <a:bodyPr/>
        <a:lstStyle/>
        <a:p>
          <a:endParaRPr lang="hr-HR"/>
        </a:p>
      </dgm:t>
    </dgm:pt>
    <dgm:pt modelId="{74563F5A-A27F-4E31-97D6-479CF88140F6}" type="pres">
      <dgm:prSet presAssocID="{B3621AAA-2FE9-46C6-BD50-CDF1970AB23E}" presName="node" presStyleLbl="node1" presStyleIdx="2" presStyleCnt="4" custRadScaleRad="117426" custRadScaleInc="-20820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D272B3-9089-46CB-81F5-B01C5C45FDC8}" type="pres">
      <dgm:prSet presAssocID="{8F54B83F-3280-4F81-9ADD-DD6362F0925A}" presName="Name9" presStyleLbl="parChTrans1D2" presStyleIdx="3" presStyleCnt="4"/>
      <dgm:spPr/>
      <dgm:t>
        <a:bodyPr/>
        <a:lstStyle/>
        <a:p>
          <a:endParaRPr lang="hr-HR"/>
        </a:p>
      </dgm:t>
    </dgm:pt>
    <dgm:pt modelId="{E3CBEE13-3ED3-4415-B1F7-29F49A458E81}" type="pres">
      <dgm:prSet presAssocID="{8F54B83F-3280-4F81-9ADD-DD6362F0925A}" presName="connTx" presStyleLbl="parChTrans1D2" presStyleIdx="3" presStyleCnt="4"/>
      <dgm:spPr/>
      <dgm:t>
        <a:bodyPr/>
        <a:lstStyle/>
        <a:p>
          <a:endParaRPr lang="hr-HR"/>
        </a:p>
      </dgm:t>
    </dgm:pt>
    <dgm:pt modelId="{08F1BDFA-A29F-45F8-8922-CBBE821B4529}" type="pres">
      <dgm:prSet presAssocID="{54EB76D5-D150-46F3-A558-17BDD8EEEF7D}" presName="node" presStyleLbl="node1" presStyleIdx="3" presStyleCnt="4" custRadScaleRad="129691" custRadScaleInc="-10768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3ADAC1F-2C14-4AD1-AA2E-05F15B584DEC}" type="presOf" srcId="{A4D1DEDF-6EC2-4712-9222-2863DD930C3E}" destId="{F7BE4AED-E5AD-4231-9164-946C5EF69E5D}" srcOrd="0" destOrd="0" presId="urn:microsoft.com/office/officeart/2005/8/layout/radial1"/>
    <dgm:cxn modelId="{F7A5CF9C-FB89-4D65-8D3D-2A5D52D1EA1B}" type="presOf" srcId="{BABC0682-D317-4ED8-9C07-6BB6B3ED2007}" destId="{8969ED74-4041-4B21-9316-69FC3CE0C820}" srcOrd="0" destOrd="0" presId="urn:microsoft.com/office/officeart/2005/8/layout/radial1"/>
    <dgm:cxn modelId="{07D94AFD-195D-4DA8-8229-74B726EC45A1}" type="presOf" srcId="{54EB76D5-D150-46F3-A558-17BDD8EEEF7D}" destId="{08F1BDFA-A29F-45F8-8922-CBBE821B4529}" srcOrd="0" destOrd="0" presId="urn:microsoft.com/office/officeart/2005/8/layout/radial1"/>
    <dgm:cxn modelId="{F1116154-9FB9-4600-9573-31072D166131}" type="presOf" srcId="{A4D1DEDF-6EC2-4712-9222-2863DD930C3E}" destId="{3C9FE0C8-A057-4580-AA9F-A120B6F98772}" srcOrd="1" destOrd="0" presId="urn:microsoft.com/office/officeart/2005/8/layout/radial1"/>
    <dgm:cxn modelId="{8BBE808C-9097-4E5A-9A03-946B9DF3651F}" type="presOf" srcId="{8F54B83F-3280-4F81-9ADD-DD6362F0925A}" destId="{3DD272B3-9089-46CB-81F5-B01C5C45FDC8}" srcOrd="0" destOrd="0" presId="urn:microsoft.com/office/officeart/2005/8/layout/radial1"/>
    <dgm:cxn modelId="{F0931E21-6AC8-4BB1-B9F8-B4BE607E0078}" type="presOf" srcId="{9CE8B16F-3A18-4504-98D9-AEB4308264F0}" destId="{486237FA-0DE1-45C5-AE42-6E76A2B6C92A}" srcOrd="0" destOrd="0" presId="urn:microsoft.com/office/officeart/2005/8/layout/radial1"/>
    <dgm:cxn modelId="{95980935-8F2C-4C99-9D66-73BC4800365D}" type="presOf" srcId="{E1FDF972-5D43-4F8E-91FB-75AAF4E925E7}" destId="{121FA5A4-CFB9-46CB-B973-CC18C91BE5C3}" srcOrd="0" destOrd="0" presId="urn:microsoft.com/office/officeart/2005/8/layout/radial1"/>
    <dgm:cxn modelId="{7FA5F0F1-4BE4-4553-8CB0-CAC36A361138}" type="presOf" srcId="{003C8690-5BC5-4E56-98A2-A1D656917D00}" destId="{DB92FB07-6D42-4FE2-AD88-8504D3360A56}" srcOrd="1" destOrd="0" presId="urn:microsoft.com/office/officeart/2005/8/layout/radial1"/>
    <dgm:cxn modelId="{0073A8A2-820A-4C6C-BD88-B17F2ACE73C6}" srcId="{E1FDF972-5D43-4F8E-91FB-75AAF4E925E7}" destId="{54EB76D5-D150-46F3-A558-17BDD8EEEF7D}" srcOrd="3" destOrd="0" parTransId="{8F54B83F-3280-4F81-9ADD-DD6362F0925A}" sibTransId="{978E76AE-234C-48D7-9409-97A4E67A0C6D}"/>
    <dgm:cxn modelId="{3749214C-4E38-441B-99C3-A2E373AECCC4}" type="presOf" srcId="{003C8690-5BC5-4E56-98A2-A1D656917D00}" destId="{B576FC2D-F0A2-4550-9447-8E5E47119E13}" srcOrd="0" destOrd="0" presId="urn:microsoft.com/office/officeart/2005/8/layout/radial1"/>
    <dgm:cxn modelId="{04A56A6E-E3C9-4025-88A6-10AE85ADBC58}" srcId="{BABC0682-D317-4ED8-9C07-6BB6B3ED2007}" destId="{E1FDF972-5D43-4F8E-91FB-75AAF4E925E7}" srcOrd="0" destOrd="0" parTransId="{9196E61E-3FD4-4F7E-8A87-8230809322CD}" sibTransId="{EEAF8DC1-9012-46D2-9DED-29F10FB591DF}"/>
    <dgm:cxn modelId="{F0B7DA3B-78A4-4340-BA82-E1446827425F}" srcId="{E1FDF972-5D43-4F8E-91FB-75AAF4E925E7}" destId="{9CE8B16F-3A18-4504-98D9-AEB4308264F0}" srcOrd="1" destOrd="0" parTransId="{D4861E6E-ADA7-48BB-8F65-0E05CCCC5F3A}" sibTransId="{B58AEC90-D2D8-4681-82DD-18191C3A1035}"/>
    <dgm:cxn modelId="{21B27FE8-E17A-4CB4-AE6C-B9471CAD2B69}" srcId="{E1FDF972-5D43-4F8E-91FB-75AAF4E925E7}" destId="{39D225C6-F798-42B6-83C4-53659123CD3F}" srcOrd="0" destOrd="0" parTransId="{003C8690-5BC5-4E56-98A2-A1D656917D00}" sibTransId="{403C4F6F-90F9-41AB-A101-C9A14FB98BDD}"/>
    <dgm:cxn modelId="{494F0EFB-E5D5-450C-BA19-08B9A4232D26}" type="presOf" srcId="{8F54B83F-3280-4F81-9ADD-DD6362F0925A}" destId="{E3CBEE13-3ED3-4415-B1F7-29F49A458E81}" srcOrd="1" destOrd="0" presId="urn:microsoft.com/office/officeart/2005/8/layout/radial1"/>
    <dgm:cxn modelId="{3EBE5BA0-8B7D-4050-BF20-92F1E85E91BD}" type="presOf" srcId="{B3621AAA-2FE9-46C6-BD50-CDF1970AB23E}" destId="{74563F5A-A27F-4E31-97D6-479CF88140F6}" srcOrd="0" destOrd="0" presId="urn:microsoft.com/office/officeart/2005/8/layout/radial1"/>
    <dgm:cxn modelId="{BA31A562-AAD9-424D-95E5-5BC3C8EFB627}" srcId="{E1FDF972-5D43-4F8E-91FB-75AAF4E925E7}" destId="{B3621AAA-2FE9-46C6-BD50-CDF1970AB23E}" srcOrd="2" destOrd="0" parTransId="{A4D1DEDF-6EC2-4712-9222-2863DD930C3E}" sibTransId="{976E08AA-EE69-40F6-93D8-B33EFA213698}"/>
    <dgm:cxn modelId="{C3519C06-29A2-40FA-B4BC-FF88F0AD9237}" type="presOf" srcId="{D4861E6E-ADA7-48BB-8F65-0E05CCCC5F3A}" destId="{24476639-51ED-41D1-A4A7-9A1F6B090573}" srcOrd="0" destOrd="0" presId="urn:microsoft.com/office/officeart/2005/8/layout/radial1"/>
    <dgm:cxn modelId="{9CDF93FF-BE13-4628-B163-C34ACA7B4F4A}" type="presOf" srcId="{39D225C6-F798-42B6-83C4-53659123CD3F}" destId="{078F9F3D-E0BC-42F5-BE89-E3109ECA5522}" srcOrd="0" destOrd="0" presId="urn:microsoft.com/office/officeart/2005/8/layout/radial1"/>
    <dgm:cxn modelId="{80839B6C-ACC8-44AB-981B-959C8C9459FB}" type="presOf" srcId="{D4861E6E-ADA7-48BB-8F65-0E05CCCC5F3A}" destId="{8737F6E4-6B34-40FD-8AC6-5150E513B65D}" srcOrd="1" destOrd="0" presId="urn:microsoft.com/office/officeart/2005/8/layout/radial1"/>
    <dgm:cxn modelId="{1D576429-2CB9-4AFB-9E18-D3C0B6941A15}" type="presParOf" srcId="{8969ED74-4041-4B21-9316-69FC3CE0C820}" destId="{121FA5A4-CFB9-46CB-B973-CC18C91BE5C3}" srcOrd="0" destOrd="0" presId="urn:microsoft.com/office/officeart/2005/8/layout/radial1"/>
    <dgm:cxn modelId="{D1D5877B-134F-44F9-AD57-6EB45CA2D27E}" type="presParOf" srcId="{8969ED74-4041-4B21-9316-69FC3CE0C820}" destId="{B576FC2D-F0A2-4550-9447-8E5E47119E13}" srcOrd="1" destOrd="0" presId="urn:microsoft.com/office/officeart/2005/8/layout/radial1"/>
    <dgm:cxn modelId="{2BBFC84D-13F0-4DB6-B796-3BF419EC60A5}" type="presParOf" srcId="{B576FC2D-F0A2-4550-9447-8E5E47119E13}" destId="{DB92FB07-6D42-4FE2-AD88-8504D3360A56}" srcOrd="0" destOrd="0" presId="urn:microsoft.com/office/officeart/2005/8/layout/radial1"/>
    <dgm:cxn modelId="{EA0160D4-7A79-41A9-9AB9-1AED3EF2C06B}" type="presParOf" srcId="{8969ED74-4041-4B21-9316-69FC3CE0C820}" destId="{078F9F3D-E0BC-42F5-BE89-E3109ECA5522}" srcOrd="2" destOrd="0" presId="urn:microsoft.com/office/officeart/2005/8/layout/radial1"/>
    <dgm:cxn modelId="{85BE5C50-8C81-481A-AC8C-EB4E48FEC4CA}" type="presParOf" srcId="{8969ED74-4041-4B21-9316-69FC3CE0C820}" destId="{24476639-51ED-41D1-A4A7-9A1F6B090573}" srcOrd="3" destOrd="0" presId="urn:microsoft.com/office/officeart/2005/8/layout/radial1"/>
    <dgm:cxn modelId="{C704F1EC-4B36-4ED5-94C2-5C3B2D7F5A8C}" type="presParOf" srcId="{24476639-51ED-41D1-A4A7-9A1F6B090573}" destId="{8737F6E4-6B34-40FD-8AC6-5150E513B65D}" srcOrd="0" destOrd="0" presId="urn:microsoft.com/office/officeart/2005/8/layout/radial1"/>
    <dgm:cxn modelId="{4DD834CD-4424-4BA8-B87A-1F6F9F4DDB8B}" type="presParOf" srcId="{8969ED74-4041-4B21-9316-69FC3CE0C820}" destId="{486237FA-0DE1-45C5-AE42-6E76A2B6C92A}" srcOrd="4" destOrd="0" presId="urn:microsoft.com/office/officeart/2005/8/layout/radial1"/>
    <dgm:cxn modelId="{A5BB1993-C70D-430F-97AE-D7D9B4C30A3A}" type="presParOf" srcId="{8969ED74-4041-4B21-9316-69FC3CE0C820}" destId="{F7BE4AED-E5AD-4231-9164-946C5EF69E5D}" srcOrd="5" destOrd="0" presId="urn:microsoft.com/office/officeart/2005/8/layout/radial1"/>
    <dgm:cxn modelId="{BF9613AB-3E22-443C-8458-495EEC4419B5}" type="presParOf" srcId="{F7BE4AED-E5AD-4231-9164-946C5EF69E5D}" destId="{3C9FE0C8-A057-4580-AA9F-A120B6F98772}" srcOrd="0" destOrd="0" presId="urn:microsoft.com/office/officeart/2005/8/layout/radial1"/>
    <dgm:cxn modelId="{D7FE7741-A874-4128-A7EA-606EAB099D20}" type="presParOf" srcId="{8969ED74-4041-4B21-9316-69FC3CE0C820}" destId="{74563F5A-A27F-4E31-97D6-479CF88140F6}" srcOrd="6" destOrd="0" presId="urn:microsoft.com/office/officeart/2005/8/layout/radial1"/>
    <dgm:cxn modelId="{319BE69B-A7D0-456D-8F37-03587B4E308B}" type="presParOf" srcId="{8969ED74-4041-4B21-9316-69FC3CE0C820}" destId="{3DD272B3-9089-46CB-81F5-B01C5C45FDC8}" srcOrd="7" destOrd="0" presId="urn:microsoft.com/office/officeart/2005/8/layout/radial1"/>
    <dgm:cxn modelId="{41CBD92E-7F43-43CA-9335-3C6BCB01A878}" type="presParOf" srcId="{3DD272B3-9089-46CB-81F5-B01C5C45FDC8}" destId="{E3CBEE13-3ED3-4415-B1F7-29F49A458E81}" srcOrd="0" destOrd="0" presId="urn:microsoft.com/office/officeart/2005/8/layout/radial1"/>
    <dgm:cxn modelId="{FE62843E-D65F-45B6-A5DC-0996342825B3}" type="presParOf" srcId="{8969ED74-4041-4B21-9316-69FC3CE0C820}" destId="{08F1BDFA-A29F-45F8-8922-CBBE821B452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758576-E262-401C-A9B8-288A4A2F5852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D7392C4-9C44-4E39-8A23-64F747196A06}">
      <dgm:prSet/>
      <dgm:spPr/>
      <dgm:t>
        <a:bodyPr/>
        <a:lstStyle/>
        <a:p>
          <a:r>
            <a:rPr lang="hr-HR"/>
            <a:t>Kao državljani Austro-Ugarske, muškarci se morali odazvati na mobilizacijske pozive</a:t>
          </a:r>
          <a:endParaRPr lang="en-US"/>
        </a:p>
      </dgm:t>
    </dgm:pt>
    <dgm:pt modelId="{A399ADF7-9242-44A4-B087-5F829B860FE3}" type="parTrans" cxnId="{0F4527F7-0EF0-4B49-842E-2C191F8D05D5}">
      <dgm:prSet/>
      <dgm:spPr/>
      <dgm:t>
        <a:bodyPr/>
        <a:lstStyle/>
        <a:p>
          <a:endParaRPr lang="en-US"/>
        </a:p>
      </dgm:t>
    </dgm:pt>
    <dgm:pt modelId="{731C7FE9-2A80-4249-A807-F0D5837C8DEB}" type="sibTrans" cxnId="{0F4527F7-0EF0-4B49-842E-2C191F8D05D5}">
      <dgm:prSet/>
      <dgm:spPr/>
      <dgm:t>
        <a:bodyPr/>
        <a:lstStyle/>
        <a:p>
          <a:endParaRPr lang="en-US"/>
        </a:p>
      </dgm:t>
    </dgm:pt>
    <dgm:pt modelId="{4103D4B2-C4B0-4407-97C3-758AF40B801E}">
      <dgm:prSet/>
      <dgm:spPr/>
      <dgm:t>
        <a:bodyPr/>
        <a:lstStyle/>
        <a:p>
          <a:r>
            <a:rPr lang="hr-HR" dirty="0"/>
            <a:t>Morali ratovati za interese Austro-Ugarske, s čijim se ratnim ciljevima mnogi nisu slagali</a:t>
          </a:r>
          <a:endParaRPr lang="en-US" dirty="0"/>
        </a:p>
      </dgm:t>
    </dgm:pt>
    <dgm:pt modelId="{3C798CEE-C59D-447D-A18F-D4801A891D86}" type="parTrans" cxnId="{2DA9BD8A-1B88-4431-95F2-4ABC0515C0D6}">
      <dgm:prSet/>
      <dgm:spPr/>
      <dgm:t>
        <a:bodyPr/>
        <a:lstStyle/>
        <a:p>
          <a:endParaRPr lang="en-US"/>
        </a:p>
      </dgm:t>
    </dgm:pt>
    <dgm:pt modelId="{FA27A741-90F7-499B-99DB-D637021E3038}" type="sibTrans" cxnId="{2DA9BD8A-1B88-4431-95F2-4ABC0515C0D6}">
      <dgm:prSet/>
      <dgm:spPr/>
      <dgm:t>
        <a:bodyPr/>
        <a:lstStyle/>
        <a:p>
          <a:endParaRPr lang="en-US"/>
        </a:p>
      </dgm:t>
    </dgm:pt>
    <dgm:pt modelId="{9C4421A4-C9A9-4805-8DE8-FA274046C18F}">
      <dgm:prSet/>
      <dgm:spPr/>
      <dgm:t>
        <a:bodyPr/>
        <a:lstStyle/>
        <a:p>
          <a:r>
            <a:rPr lang="hr-HR" dirty="0"/>
            <a:t>Najviše stradavanja na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Istočnom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Balkanskom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Talijanskom</a:t>
          </a:r>
          <a:r>
            <a:rPr lang="en-US" b="1" dirty="0"/>
            <a:t> </a:t>
          </a:r>
          <a:r>
            <a:rPr lang="en-US" dirty="0" err="1"/>
            <a:t>bojištu</a:t>
          </a:r>
          <a:endParaRPr lang="en-US" dirty="0"/>
        </a:p>
      </dgm:t>
    </dgm:pt>
    <dgm:pt modelId="{86932186-1ACD-47B8-8900-8E09CB6B0537}" type="parTrans" cxnId="{F53CB709-6E20-4907-B546-A6410B89637E}">
      <dgm:prSet/>
      <dgm:spPr/>
      <dgm:t>
        <a:bodyPr/>
        <a:lstStyle/>
        <a:p>
          <a:endParaRPr lang="en-US"/>
        </a:p>
      </dgm:t>
    </dgm:pt>
    <dgm:pt modelId="{B4D49BF1-642B-4B83-B4BB-54DFB1999849}" type="sibTrans" cxnId="{F53CB709-6E20-4907-B546-A6410B89637E}">
      <dgm:prSet/>
      <dgm:spPr/>
      <dgm:t>
        <a:bodyPr/>
        <a:lstStyle/>
        <a:p>
          <a:endParaRPr lang="en-US"/>
        </a:p>
      </dgm:t>
    </dgm:pt>
    <dgm:pt modelId="{E412625D-73DE-4F5C-B395-2EB3140215EF}">
      <dgm:prSet/>
      <dgm:spPr/>
      <dgm:t>
        <a:bodyPr/>
        <a:lstStyle/>
        <a:p>
          <a:r>
            <a:rPr lang="hr-HR" b="0" i="0" dirty="0"/>
            <a:t>Dobrovoljačke jedinice borile se na Solunskom bojištu na strani Antante</a:t>
          </a:r>
          <a:endParaRPr lang="en-US" dirty="0"/>
        </a:p>
      </dgm:t>
    </dgm:pt>
    <dgm:pt modelId="{555C4CC1-2EE0-494B-8108-A9E221173509}" type="parTrans" cxnId="{80CA8636-DB76-458F-A1CF-F139B9459873}">
      <dgm:prSet/>
      <dgm:spPr/>
      <dgm:t>
        <a:bodyPr/>
        <a:lstStyle/>
        <a:p>
          <a:endParaRPr lang="hr-HR"/>
        </a:p>
      </dgm:t>
    </dgm:pt>
    <dgm:pt modelId="{27BF7FA9-2466-4B4B-B5B6-DD0FA6A8E02F}" type="sibTrans" cxnId="{80CA8636-DB76-458F-A1CF-F139B9459873}">
      <dgm:prSet/>
      <dgm:spPr/>
      <dgm:t>
        <a:bodyPr/>
        <a:lstStyle/>
        <a:p>
          <a:endParaRPr lang="hr-HR"/>
        </a:p>
      </dgm:t>
    </dgm:pt>
    <dgm:pt modelId="{F9EABC8E-BCFF-4999-9A72-A5B8DF203E87}" type="pres">
      <dgm:prSet presAssocID="{2D758576-E262-401C-A9B8-288A4A2F58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80D8ED5-F528-4B2C-ACB8-F031303ADEE0}" type="pres">
      <dgm:prSet presAssocID="{3D7392C4-9C44-4E39-8A23-64F747196A0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90E01B2-FC6F-41FF-8030-043E42C248A3}" type="pres">
      <dgm:prSet presAssocID="{731C7FE9-2A80-4249-A807-F0D5837C8DEB}" presName="spacer" presStyleCnt="0"/>
      <dgm:spPr/>
    </dgm:pt>
    <dgm:pt modelId="{0C55D4CC-3C82-47F2-904B-2EBC58877792}" type="pres">
      <dgm:prSet presAssocID="{4103D4B2-C4B0-4407-97C3-758AF40B801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EE434E-0FCA-4492-927E-90365851AA5B}" type="pres">
      <dgm:prSet presAssocID="{FA27A741-90F7-499B-99DB-D637021E3038}" presName="spacer" presStyleCnt="0"/>
      <dgm:spPr/>
    </dgm:pt>
    <dgm:pt modelId="{3DC9932C-3A8C-4FAF-978D-DB2B5FA53B4D}" type="pres">
      <dgm:prSet presAssocID="{9C4421A4-C9A9-4805-8DE8-FA274046C18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078D06-1ED9-425E-B557-BA7ED630BF58}" type="pres">
      <dgm:prSet presAssocID="{B4D49BF1-642B-4B83-B4BB-54DFB1999849}" presName="spacer" presStyleCnt="0"/>
      <dgm:spPr/>
    </dgm:pt>
    <dgm:pt modelId="{9882CD7C-1AB5-4800-8D54-2B70BA918D05}" type="pres">
      <dgm:prSet presAssocID="{E412625D-73DE-4F5C-B395-2EB3140215E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63B4BA6-97C0-4A07-9C2C-3100FDA0F6F5}" type="presOf" srcId="{9C4421A4-C9A9-4805-8DE8-FA274046C18F}" destId="{3DC9932C-3A8C-4FAF-978D-DB2B5FA53B4D}" srcOrd="0" destOrd="0" presId="urn:microsoft.com/office/officeart/2005/8/layout/vList2"/>
    <dgm:cxn modelId="{80CA8636-DB76-458F-A1CF-F139B9459873}" srcId="{2D758576-E262-401C-A9B8-288A4A2F5852}" destId="{E412625D-73DE-4F5C-B395-2EB3140215EF}" srcOrd="3" destOrd="0" parTransId="{555C4CC1-2EE0-494B-8108-A9E221173509}" sibTransId="{27BF7FA9-2466-4B4B-B5B6-DD0FA6A8E02F}"/>
    <dgm:cxn modelId="{F53CB709-6E20-4907-B546-A6410B89637E}" srcId="{2D758576-E262-401C-A9B8-288A4A2F5852}" destId="{9C4421A4-C9A9-4805-8DE8-FA274046C18F}" srcOrd="2" destOrd="0" parTransId="{86932186-1ACD-47B8-8900-8E09CB6B0537}" sibTransId="{B4D49BF1-642B-4B83-B4BB-54DFB1999849}"/>
    <dgm:cxn modelId="{0F4527F7-0EF0-4B49-842E-2C191F8D05D5}" srcId="{2D758576-E262-401C-A9B8-288A4A2F5852}" destId="{3D7392C4-9C44-4E39-8A23-64F747196A06}" srcOrd="0" destOrd="0" parTransId="{A399ADF7-9242-44A4-B087-5F829B860FE3}" sibTransId="{731C7FE9-2A80-4249-A807-F0D5837C8DEB}"/>
    <dgm:cxn modelId="{2DA9BD8A-1B88-4431-95F2-4ABC0515C0D6}" srcId="{2D758576-E262-401C-A9B8-288A4A2F5852}" destId="{4103D4B2-C4B0-4407-97C3-758AF40B801E}" srcOrd="1" destOrd="0" parTransId="{3C798CEE-C59D-447D-A18F-D4801A891D86}" sibTransId="{FA27A741-90F7-499B-99DB-D637021E3038}"/>
    <dgm:cxn modelId="{1E6738B4-A1E2-408E-A434-69E0DF0FF720}" type="presOf" srcId="{4103D4B2-C4B0-4407-97C3-758AF40B801E}" destId="{0C55D4CC-3C82-47F2-904B-2EBC58877792}" srcOrd="0" destOrd="0" presId="urn:microsoft.com/office/officeart/2005/8/layout/vList2"/>
    <dgm:cxn modelId="{DD587E0C-2B0B-4405-85E5-A495326F4C9B}" type="presOf" srcId="{3D7392C4-9C44-4E39-8A23-64F747196A06}" destId="{680D8ED5-F528-4B2C-ACB8-F031303ADEE0}" srcOrd="0" destOrd="0" presId="urn:microsoft.com/office/officeart/2005/8/layout/vList2"/>
    <dgm:cxn modelId="{243447E6-813C-44DD-A210-424DDF8AAFBC}" type="presOf" srcId="{2D758576-E262-401C-A9B8-288A4A2F5852}" destId="{F9EABC8E-BCFF-4999-9A72-A5B8DF203E87}" srcOrd="0" destOrd="0" presId="urn:microsoft.com/office/officeart/2005/8/layout/vList2"/>
    <dgm:cxn modelId="{77F16D83-DA72-45B8-A89E-E10C7C030192}" type="presOf" srcId="{E412625D-73DE-4F5C-B395-2EB3140215EF}" destId="{9882CD7C-1AB5-4800-8D54-2B70BA918D05}" srcOrd="0" destOrd="0" presId="urn:microsoft.com/office/officeart/2005/8/layout/vList2"/>
    <dgm:cxn modelId="{15415888-A4ED-494B-B641-17A592AA70A1}" type="presParOf" srcId="{F9EABC8E-BCFF-4999-9A72-A5B8DF203E87}" destId="{680D8ED5-F528-4B2C-ACB8-F031303ADEE0}" srcOrd="0" destOrd="0" presId="urn:microsoft.com/office/officeart/2005/8/layout/vList2"/>
    <dgm:cxn modelId="{D0DEA1C7-C7E1-4AEA-9138-40E7A9C31D65}" type="presParOf" srcId="{F9EABC8E-BCFF-4999-9A72-A5B8DF203E87}" destId="{990E01B2-FC6F-41FF-8030-043E42C248A3}" srcOrd="1" destOrd="0" presId="urn:microsoft.com/office/officeart/2005/8/layout/vList2"/>
    <dgm:cxn modelId="{EBDF982C-2675-4DE0-AC0A-3FF122E942C0}" type="presParOf" srcId="{F9EABC8E-BCFF-4999-9A72-A5B8DF203E87}" destId="{0C55D4CC-3C82-47F2-904B-2EBC58877792}" srcOrd="2" destOrd="0" presId="urn:microsoft.com/office/officeart/2005/8/layout/vList2"/>
    <dgm:cxn modelId="{4975D877-0E1D-4C86-AB16-D6A0B2609970}" type="presParOf" srcId="{F9EABC8E-BCFF-4999-9A72-A5B8DF203E87}" destId="{71EE434E-0FCA-4492-927E-90365851AA5B}" srcOrd="3" destOrd="0" presId="urn:microsoft.com/office/officeart/2005/8/layout/vList2"/>
    <dgm:cxn modelId="{65009674-34C9-4B6F-8FA8-651F64449DE5}" type="presParOf" srcId="{F9EABC8E-BCFF-4999-9A72-A5B8DF203E87}" destId="{3DC9932C-3A8C-4FAF-978D-DB2B5FA53B4D}" srcOrd="4" destOrd="0" presId="urn:microsoft.com/office/officeart/2005/8/layout/vList2"/>
    <dgm:cxn modelId="{DFE4C7E5-8DC1-45E4-B62A-A9589A0F1E2A}" type="presParOf" srcId="{F9EABC8E-BCFF-4999-9A72-A5B8DF203E87}" destId="{0C078D06-1ED9-425E-B557-BA7ED630BF58}" srcOrd="5" destOrd="0" presId="urn:microsoft.com/office/officeart/2005/8/layout/vList2"/>
    <dgm:cxn modelId="{4E991856-9832-46E9-A3F7-600C8E8F1EA0}" type="presParOf" srcId="{F9EABC8E-BCFF-4999-9A72-A5B8DF203E87}" destId="{9882CD7C-1AB5-4800-8D54-2B70BA918D0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564EC7-3D12-4598-B846-36460693D50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31075A6-DD4A-4A43-A496-FFD2C979CC0E}">
      <dgm:prSet/>
      <dgm:spPr/>
      <dgm:t>
        <a:bodyPr/>
        <a:lstStyle/>
        <a:p>
          <a:r>
            <a:rPr lang="hr-HR" dirty="0"/>
            <a:t>U Hrvatskoj je tijekom rata zbog novačenja 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nedostajalo radne snage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2D34F-42BD-4B5A-89F8-9B5457EE8459}" type="parTrans" cxnId="{19531F75-6AE4-4CF2-9A60-65D6C8AA8B99}">
      <dgm:prSet/>
      <dgm:spPr/>
      <dgm:t>
        <a:bodyPr/>
        <a:lstStyle/>
        <a:p>
          <a:endParaRPr lang="en-US"/>
        </a:p>
      </dgm:t>
    </dgm:pt>
    <dgm:pt modelId="{342FE172-E3A8-463C-B285-2269401C4A29}" type="sibTrans" cxnId="{19531F75-6AE4-4CF2-9A60-65D6C8AA8B99}">
      <dgm:prSet/>
      <dgm:spPr/>
      <dgm:t>
        <a:bodyPr/>
        <a:lstStyle/>
        <a:p>
          <a:endParaRPr lang="en-US"/>
        </a:p>
      </dgm:t>
    </dgm:pt>
    <dgm:pt modelId="{D989A478-346A-4425-9EBA-14E5474B4D6D}">
      <dgm:prSet/>
      <dgm:spPr/>
      <dgm:t>
        <a:bodyPr/>
        <a:lstStyle/>
        <a:p>
          <a:r>
            <a:rPr lang="hr-HR" dirty="0"/>
            <a:t>Žene preuzele mnoge poslove dotad rezervirane za muškarce</a:t>
          </a:r>
          <a:endParaRPr lang="en-US" dirty="0"/>
        </a:p>
      </dgm:t>
    </dgm:pt>
    <dgm:pt modelId="{D185DE89-8282-4ED7-A719-9D23E034D771}" type="parTrans" cxnId="{D19DF190-2EC4-4937-8503-325AB1FA6BD5}">
      <dgm:prSet/>
      <dgm:spPr/>
      <dgm:t>
        <a:bodyPr/>
        <a:lstStyle/>
        <a:p>
          <a:endParaRPr lang="en-US"/>
        </a:p>
      </dgm:t>
    </dgm:pt>
    <dgm:pt modelId="{DA5E4166-D390-43FD-B592-3F389EE4AC45}" type="sibTrans" cxnId="{D19DF190-2EC4-4937-8503-325AB1FA6BD5}">
      <dgm:prSet/>
      <dgm:spPr/>
      <dgm:t>
        <a:bodyPr/>
        <a:lstStyle/>
        <a:p>
          <a:endParaRPr lang="en-US"/>
        </a:p>
      </dgm:t>
    </dgm:pt>
    <dgm:pt modelId="{9E5D55EA-5993-4AF5-9989-1604AC8CA832}">
      <dgm:prSet/>
      <dgm:spPr/>
      <dgm:t>
        <a:bodyPr/>
        <a:lstStyle/>
        <a:p>
          <a:r>
            <a:rPr lang="hr-HR" b="0" dirty="0"/>
            <a:t>Mnoge škole zatvorene </a:t>
          </a:r>
          <a:r>
            <a:rPr lang="hr-HR" dirty="0"/>
            <a:t>ili prenamijenjene u ratne bolnice</a:t>
          </a:r>
          <a:endParaRPr lang="en-US" dirty="0"/>
        </a:p>
      </dgm:t>
    </dgm:pt>
    <dgm:pt modelId="{64E25F6B-49E8-4A58-B6AA-4330501A61C8}" type="parTrans" cxnId="{CFAA9763-01F6-4653-80A1-EDC032D64590}">
      <dgm:prSet/>
      <dgm:spPr/>
      <dgm:t>
        <a:bodyPr/>
        <a:lstStyle/>
        <a:p>
          <a:endParaRPr lang="en-US"/>
        </a:p>
      </dgm:t>
    </dgm:pt>
    <dgm:pt modelId="{686087D7-EA76-4C67-8380-F5A30F30B565}" type="sibTrans" cxnId="{CFAA9763-01F6-4653-80A1-EDC032D64590}">
      <dgm:prSet/>
      <dgm:spPr/>
      <dgm:t>
        <a:bodyPr/>
        <a:lstStyle/>
        <a:p>
          <a:endParaRPr lang="en-US"/>
        </a:p>
      </dgm:t>
    </dgm:pt>
    <dgm:pt modelId="{5165A99D-5364-4FE5-ACE0-0A8100D269F6}" type="pres">
      <dgm:prSet presAssocID="{86564EC7-3D12-4598-B846-36460693D5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DB1D1F9-5DFF-432F-9E61-9A38BFDC3B48}" type="pres">
      <dgm:prSet presAssocID="{C31075A6-DD4A-4A43-A496-FFD2C979CC0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E9BAC1-E0DB-48C5-8C21-AF45EDD2F59B}" type="pres">
      <dgm:prSet presAssocID="{342FE172-E3A8-463C-B285-2269401C4A29}" presName="spacer" presStyleCnt="0"/>
      <dgm:spPr/>
    </dgm:pt>
    <dgm:pt modelId="{7E7004DE-F902-47E1-B0D8-3E68E2AD7FCA}" type="pres">
      <dgm:prSet presAssocID="{D989A478-346A-4425-9EBA-14E5474B4D6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6BCD985-E7B7-46FA-B715-F1AC8C1CBE65}" type="pres">
      <dgm:prSet presAssocID="{DA5E4166-D390-43FD-B592-3F389EE4AC45}" presName="spacer" presStyleCnt="0"/>
      <dgm:spPr/>
    </dgm:pt>
    <dgm:pt modelId="{216302F8-E1B2-452D-B125-32E4B0F41A3D}" type="pres">
      <dgm:prSet presAssocID="{9E5D55EA-5993-4AF5-9989-1604AC8CA83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2C7F955-5EEC-411E-A4F6-3EEC369BB667}" type="presOf" srcId="{D989A478-346A-4425-9EBA-14E5474B4D6D}" destId="{7E7004DE-F902-47E1-B0D8-3E68E2AD7FCA}" srcOrd="0" destOrd="0" presId="urn:microsoft.com/office/officeart/2005/8/layout/vList2"/>
    <dgm:cxn modelId="{56FFE17B-01C5-48F2-8E27-1BAD7B9FD8F4}" type="presOf" srcId="{C31075A6-DD4A-4A43-A496-FFD2C979CC0E}" destId="{3DB1D1F9-5DFF-432F-9E61-9A38BFDC3B48}" srcOrd="0" destOrd="0" presId="urn:microsoft.com/office/officeart/2005/8/layout/vList2"/>
    <dgm:cxn modelId="{D19DF190-2EC4-4937-8503-325AB1FA6BD5}" srcId="{86564EC7-3D12-4598-B846-36460693D508}" destId="{D989A478-346A-4425-9EBA-14E5474B4D6D}" srcOrd="1" destOrd="0" parTransId="{D185DE89-8282-4ED7-A719-9D23E034D771}" sibTransId="{DA5E4166-D390-43FD-B592-3F389EE4AC45}"/>
    <dgm:cxn modelId="{CFAA9763-01F6-4653-80A1-EDC032D64590}" srcId="{86564EC7-3D12-4598-B846-36460693D508}" destId="{9E5D55EA-5993-4AF5-9989-1604AC8CA832}" srcOrd="2" destOrd="0" parTransId="{64E25F6B-49E8-4A58-B6AA-4330501A61C8}" sibTransId="{686087D7-EA76-4C67-8380-F5A30F30B565}"/>
    <dgm:cxn modelId="{912A099E-48F6-4D51-9507-E537481B15A1}" type="presOf" srcId="{9E5D55EA-5993-4AF5-9989-1604AC8CA832}" destId="{216302F8-E1B2-452D-B125-32E4B0F41A3D}" srcOrd="0" destOrd="0" presId="urn:microsoft.com/office/officeart/2005/8/layout/vList2"/>
    <dgm:cxn modelId="{6486E09B-3777-498B-91C3-C2A0BFB01174}" type="presOf" srcId="{86564EC7-3D12-4598-B846-36460693D508}" destId="{5165A99D-5364-4FE5-ACE0-0A8100D269F6}" srcOrd="0" destOrd="0" presId="urn:microsoft.com/office/officeart/2005/8/layout/vList2"/>
    <dgm:cxn modelId="{19531F75-6AE4-4CF2-9A60-65D6C8AA8B99}" srcId="{86564EC7-3D12-4598-B846-36460693D508}" destId="{C31075A6-DD4A-4A43-A496-FFD2C979CC0E}" srcOrd="0" destOrd="0" parTransId="{28D2D34F-42BD-4B5A-89F8-9B5457EE8459}" sibTransId="{342FE172-E3A8-463C-B285-2269401C4A29}"/>
    <dgm:cxn modelId="{57BB89AD-B881-4531-8190-6F46640E0DC3}" type="presParOf" srcId="{5165A99D-5364-4FE5-ACE0-0A8100D269F6}" destId="{3DB1D1F9-5DFF-432F-9E61-9A38BFDC3B48}" srcOrd="0" destOrd="0" presId="urn:microsoft.com/office/officeart/2005/8/layout/vList2"/>
    <dgm:cxn modelId="{CC370B0F-2BBD-4831-92E4-1E9247B0EFB5}" type="presParOf" srcId="{5165A99D-5364-4FE5-ACE0-0A8100D269F6}" destId="{67E9BAC1-E0DB-48C5-8C21-AF45EDD2F59B}" srcOrd="1" destOrd="0" presId="urn:microsoft.com/office/officeart/2005/8/layout/vList2"/>
    <dgm:cxn modelId="{8D9E32DD-69A3-46D3-AE36-01F52FF7D706}" type="presParOf" srcId="{5165A99D-5364-4FE5-ACE0-0A8100D269F6}" destId="{7E7004DE-F902-47E1-B0D8-3E68E2AD7FCA}" srcOrd="2" destOrd="0" presId="urn:microsoft.com/office/officeart/2005/8/layout/vList2"/>
    <dgm:cxn modelId="{DF543319-5DFB-464A-A245-BF427B58672F}" type="presParOf" srcId="{5165A99D-5364-4FE5-ACE0-0A8100D269F6}" destId="{26BCD985-E7B7-46FA-B715-F1AC8C1CBE65}" srcOrd="3" destOrd="0" presId="urn:microsoft.com/office/officeart/2005/8/layout/vList2"/>
    <dgm:cxn modelId="{8A708529-3B4C-4B44-8CFA-35A5490D5063}" type="presParOf" srcId="{5165A99D-5364-4FE5-ACE0-0A8100D269F6}" destId="{216302F8-E1B2-452D-B125-32E4B0F41A3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5CDA47-02F0-458B-B160-82502E1C1A3F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9E57B08-1986-46BC-B55A-C45A9C3ADAB0}">
      <dgm:prSet/>
      <dgm:spPr/>
      <dgm:t>
        <a:bodyPr/>
        <a:lstStyle/>
        <a:p>
          <a:r>
            <a:rPr lang="hr-HR" dirty="0"/>
            <a:t>Mnoge su </a:t>
          </a:r>
          <a:r>
            <a:rPr lang="hr-HR" b="0" dirty="0"/>
            <a:t>novine prestale izlaziti</a:t>
          </a:r>
          <a:r>
            <a:rPr lang="hr-HR" dirty="0"/>
            <a:t>, sadržaj preostalih najstrože  kontroliran</a:t>
          </a:r>
          <a:endParaRPr lang="en-US" dirty="0"/>
        </a:p>
      </dgm:t>
    </dgm:pt>
    <dgm:pt modelId="{829667D7-6E06-4B23-8DFD-3F026A5A7A93}" type="parTrans" cxnId="{4289ED6D-0861-470A-932E-B0BBB7E42813}">
      <dgm:prSet/>
      <dgm:spPr/>
      <dgm:t>
        <a:bodyPr/>
        <a:lstStyle/>
        <a:p>
          <a:endParaRPr lang="en-US"/>
        </a:p>
      </dgm:t>
    </dgm:pt>
    <dgm:pt modelId="{BA2DC2E9-209A-4ED0-84AF-7A5C4C3229E2}" type="sibTrans" cxnId="{4289ED6D-0861-470A-932E-B0BBB7E42813}">
      <dgm:prSet/>
      <dgm:spPr/>
      <dgm:t>
        <a:bodyPr/>
        <a:lstStyle/>
        <a:p>
          <a:endParaRPr lang="en-US"/>
        </a:p>
      </dgm:t>
    </dgm:pt>
    <dgm:pt modelId="{38512EFD-174E-492B-B42D-4941C97931CC}">
      <dgm:prSet/>
      <dgm:spPr/>
      <dgm:t>
        <a:bodyPr/>
        <a:lstStyle/>
        <a:p>
          <a:r>
            <a:rPr lang="pl-PL" dirty="0"/>
            <a:t>U kasnijim je ratnim godinama uveden </a:t>
          </a:r>
          <a:r>
            <a: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policijski sat</a:t>
          </a:r>
          <a:r>
            <a: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</a:t>
          </a:r>
          <a:r>
            <a:rPr lang="pl-PL" dirty="0"/>
            <a:t>– zabrana izlaska noću</a:t>
          </a:r>
          <a:endParaRPr lang="en-US" dirty="0"/>
        </a:p>
      </dgm:t>
    </dgm:pt>
    <dgm:pt modelId="{0EB51DB9-F684-46F8-8CC1-6C6B8176559E}" type="parTrans" cxnId="{0C303F62-A6EA-48EE-AB3A-E4B284B2D8C7}">
      <dgm:prSet/>
      <dgm:spPr/>
      <dgm:t>
        <a:bodyPr/>
        <a:lstStyle/>
        <a:p>
          <a:endParaRPr lang="en-US"/>
        </a:p>
      </dgm:t>
    </dgm:pt>
    <dgm:pt modelId="{FCDCE831-D06F-4950-A508-5E9A991AEAA9}" type="sibTrans" cxnId="{0C303F62-A6EA-48EE-AB3A-E4B284B2D8C7}">
      <dgm:prSet/>
      <dgm:spPr/>
      <dgm:t>
        <a:bodyPr/>
        <a:lstStyle/>
        <a:p>
          <a:endParaRPr lang="en-US"/>
        </a:p>
      </dgm:t>
    </dgm:pt>
    <dgm:pt modelId="{F4AB6529-79EA-4100-8046-B6BF3EF512C0}">
      <dgm:prSet/>
      <dgm:spPr/>
      <dgm:t>
        <a:bodyPr/>
        <a:lstStyle/>
        <a:p>
          <a:r>
            <a:rPr lang="hr-HR" dirty="0"/>
            <a:t>Potkraj rata 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cijene namirnica sve više rasle</a:t>
          </a:r>
          <a:r>
            <a:rPr lang="hr-HR" dirty="0"/>
            <a:t>, ubrzo zavladala 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nestašica i glad </a:t>
          </a:r>
          <a:r>
            <a:rPr lang="hr-HR" b="1" dirty="0"/>
            <a:t>–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veća</a:t>
          </a:r>
          <a:r>
            <a:rPr lang="hr-HR" b="1" dirty="0"/>
            <a:t>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podložnost bolestima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69063B-0287-41FE-A14A-9D6D2D1605CB}" type="parTrans" cxnId="{081172BE-95F6-4968-828A-F0A9BDCFE8F3}">
      <dgm:prSet/>
      <dgm:spPr/>
      <dgm:t>
        <a:bodyPr/>
        <a:lstStyle/>
        <a:p>
          <a:endParaRPr lang="en-US"/>
        </a:p>
      </dgm:t>
    </dgm:pt>
    <dgm:pt modelId="{DB09DBC7-1413-471A-B61C-9879FF9D92BF}" type="sibTrans" cxnId="{081172BE-95F6-4968-828A-F0A9BDCFE8F3}">
      <dgm:prSet/>
      <dgm:spPr/>
      <dgm:t>
        <a:bodyPr/>
        <a:lstStyle/>
        <a:p>
          <a:endParaRPr lang="en-US"/>
        </a:p>
      </dgm:t>
    </dgm:pt>
    <dgm:pt modelId="{D4F32892-D75E-4C75-B789-57E213FCD8A0}">
      <dgm:prSet/>
      <dgm:spPr/>
      <dgm:t>
        <a:bodyPr/>
        <a:lstStyle/>
        <a:p>
          <a:r>
            <a:rPr lang="hr-HR" dirty="0"/>
            <a:t>Seljacima oduziman višak proizvoda kako bi se osigurala hrana za vojsku</a:t>
          </a:r>
          <a:endParaRPr lang="en-US" dirty="0"/>
        </a:p>
      </dgm:t>
    </dgm:pt>
    <dgm:pt modelId="{74C67503-C07D-453C-B592-0E8C47A9ADA3}" type="parTrans" cxnId="{B3F051F7-6668-4D3B-AB27-B0DF52FEBA03}">
      <dgm:prSet/>
      <dgm:spPr/>
      <dgm:t>
        <a:bodyPr/>
        <a:lstStyle/>
        <a:p>
          <a:endParaRPr lang="en-US"/>
        </a:p>
      </dgm:t>
    </dgm:pt>
    <dgm:pt modelId="{B775EE3F-DF03-4DCA-ADD7-37C5590B4E5E}" type="sibTrans" cxnId="{B3F051F7-6668-4D3B-AB27-B0DF52FEBA03}">
      <dgm:prSet/>
      <dgm:spPr/>
      <dgm:t>
        <a:bodyPr/>
        <a:lstStyle/>
        <a:p>
          <a:endParaRPr lang="en-US"/>
        </a:p>
      </dgm:t>
    </dgm:pt>
    <dgm:pt modelId="{00CEBCB3-F2BE-4685-8CD1-8F741E669854}" type="pres">
      <dgm:prSet presAssocID="{9A5CDA47-02F0-458B-B160-82502E1C1A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3FD9232-7AA7-43E4-AE40-FDA082F73054}" type="pres">
      <dgm:prSet presAssocID="{79E57B08-1986-46BC-B55A-C45A9C3ADAB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E934E13-C612-406C-8FF7-BC924B57ACBC}" type="pres">
      <dgm:prSet presAssocID="{BA2DC2E9-209A-4ED0-84AF-7A5C4C3229E2}" presName="spacer" presStyleCnt="0"/>
      <dgm:spPr/>
    </dgm:pt>
    <dgm:pt modelId="{E06D3251-ED9C-45DB-B6A4-B4AB7A141159}" type="pres">
      <dgm:prSet presAssocID="{38512EFD-174E-492B-B42D-4941C97931C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9D51CA-FFDB-4747-845B-2A526CF1FBFB}" type="pres">
      <dgm:prSet presAssocID="{FCDCE831-D06F-4950-A508-5E9A991AEAA9}" presName="spacer" presStyleCnt="0"/>
      <dgm:spPr/>
    </dgm:pt>
    <dgm:pt modelId="{197DACBF-3309-4381-ACC0-B80CD5C1241F}" type="pres">
      <dgm:prSet presAssocID="{F4AB6529-79EA-4100-8046-B6BF3EF512C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725822-D3F7-4252-8F72-47F61ADFB7C8}" type="pres">
      <dgm:prSet presAssocID="{DB09DBC7-1413-471A-B61C-9879FF9D92BF}" presName="spacer" presStyleCnt="0"/>
      <dgm:spPr/>
    </dgm:pt>
    <dgm:pt modelId="{E751A4AC-AA1A-46BD-B3F5-037359201252}" type="pres">
      <dgm:prSet presAssocID="{D4F32892-D75E-4C75-B789-57E213FCD8A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81172BE-95F6-4968-828A-F0A9BDCFE8F3}" srcId="{9A5CDA47-02F0-458B-B160-82502E1C1A3F}" destId="{F4AB6529-79EA-4100-8046-B6BF3EF512C0}" srcOrd="2" destOrd="0" parTransId="{BA69063B-0287-41FE-A14A-9D6D2D1605CB}" sibTransId="{DB09DBC7-1413-471A-B61C-9879FF9D92BF}"/>
    <dgm:cxn modelId="{0C303F62-A6EA-48EE-AB3A-E4B284B2D8C7}" srcId="{9A5CDA47-02F0-458B-B160-82502E1C1A3F}" destId="{38512EFD-174E-492B-B42D-4941C97931CC}" srcOrd="1" destOrd="0" parTransId="{0EB51DB9-F684-46F8-8CC1-6C6B8176559E}" sibTransId="{FCDCE831-D06F-4950-A508-5E9A991AEAA9}"/>
    <dgm:cxn modelId="{B3F051F7-6668-4D3B-AB27-B0DF52FEBA03}" srcId="{9A5CDA47-02F0-458B-B160-82502E1C1A3F}" destId="{D4F32892-D75E-4C75-B789-57E213FCD8A0}" srcOrd="3" destOrd="0" parTransId="{74C67503-C07D-453C-B592-0E8C47A9ADA3}" sibTransId="{B775EE3F-DF03-4DCA-ADD7-37C5590B4E5E}"/>
    <dgm:cxn modelId="{011D697C-41C0-4594-9D60-6AF5E51028D8}" type="presOf" srcId="{9A5CDA47-02F0-458B-B160-82502E1C1A3F}" destId="{00CEBCB3-F2BE-4685-8CD1-8F741E669854}" srcOrd="0" destOrd="0" presId="urn:microsoft.com/office/officeart/2005/8/layout/vList2"/>
    <dgm:cxn modelId="{973E012D-10C9-49C7-A9C2-9FB6FFD5DABA}" type="presOf" srcId="{38512EFD-174E-492B-B42D-4941C97931CC}" destId="{E06D3251-ED9C-45DB-B6A4-B4AB7A141159}" srcOrd="0" destOrd="0" presId="urn:microsoft.com/office/officeart/2005/8/layout/vList2"/>
    <dgm:cxn modelId="{10BA838A-3802-488F-AA82-A08BCA6F0B2E}" type="presOf" srcId="{D4F32892-D75E-4C75-B789-57E213FCD8A0}" destId="{E751A4AC-AA1A-46BD-B3F5-037359201252}" srcOrd="0" destOrd="0" presId="urn:microsoft.com/office/officeart/2005/8/layout/vList2"/>
    <dgm:cxn modelId="{BDA6871C-24A9-45A6-A327-55013AA03A5B}" type="presOf" srcId="{79E57B08-1986-46BC-B55A-C45A9C3ADAB0}" destId="{33FD9232-7AA7-43E4-AE40-FDA082F73054}" srcOrd="0" destOrd="0" presId="urn:microsoft.com/office/officeart/2005/8/layout/vList2"/>
    <dgm:cxn modelId="{4289ED6D-0861-470A-932E-B0BBB7E42813}" srcId="{9A5CDA47-02F0-458B-B160-82502E1C1A3F}" destId="{79E57B08-1986-46BC-B55A-C45A9C3ADAB0}" srcOrd="0" destOrd="0" parTransId="{829667D7-6E06-4B23-8DFD-3F026A5A7A93}" sibTransId="{BA2DC2E9-209A-4ED0-84AF-7A5C4C3229E2}"/>
    <dgm:cxn modelId="{AD05D688-958E-4B21-9A01-29AE7884B580}" type="presOf" srcId="{F4AB6529-79EA-4100-8046-B6BF3EF512C0}" destId="{197DACBF-3309-4381-ACC0-B80CD5C1241F}" srcOrd="0" destOrd="0" presId="urn:microsoft.com/office/officeart/2005/8/layout/vList2"/>
    <dgm:cxn modelId="{B37F7638-FF1C-488E-95A1-BE7CD58B6FB2}" type="presParOf" srcId="{00CEBCB3-F2BE-4685-8CD1-8F741E669854}" destId="{33FD9232-7AA7-43E4-AE40-FDA082F73054}" srcOrd="0" destOrd="0" presId="urn:microsoft.com/office/officeart/2005/8/layout/vList2"/>
    <dgm:cxn modelId="{F8537A2C-5406-4818-A285-AB203A176716}" type="presParOf" srcId="{00CEBCB3-F2BE-4685-8CD1-8F741E669854}" destId="{5E934E13-C612-406C-8FF7-BC924B57ACBC}" srcOrd="1" destOrd="0" presId="urn:microsoft.com/office/officeart/2005/8/layout/vList2"/>
    <dgm:cxn modelId="{967E52EB-441C-4AA8-8010-8EFE18DC0A31}" type="presParOf" srcId="{00CEBCB3-F2BE-4685-8CD1-8F741E669854}" destId="{E06D3251-ED9C-45DB-B6A4-B4AB7A141159}" srcOrd="2" destOrd="0" presId="urn:microsoft.com/office/officeart/2005/8/layout/vList2"/>
    <dgm:cxn modelId="{944F2F01-4637-4F1E-AD1E-6718A4721ED3}" type="presParOf" srcId="{00CEBCB3-F2BE-4685-8CD1-8F741E669854}" destId="{6F9D51CA-FFDB-4747-845B-2A526CF1FBFB}" srcOrd="3" destOrd="0" presId="urn:microsoft.com/office/officeart/2005/8/layout/vList2"/>
    <dgm:cxn modelId="{E198D391-0DED-447A-BF2C-8305293D77F5}" type="presParOf" srcId="{00CEBCB3-F2BE-4685-8CD1-8F741E669854}" destId="{197DACBF-3309-4381-ACC0-B80CD5C1241F}" srcOrd="4" destOrd="0" presId="urn:microsoft.com/office/officeart/2005/8/layout/vList2"/>
    <dgm:cxn modelId="{D317B5ED-B7AA-455A-AD10-852A359EF48A}" type="presParOf" srcId="{00CEBCB3-F2BE-4685-8CD1-8F741E669854}" destId="{ED725822-D3F7-4252-8F72-47F61ADFB7C8}" srcOrd="5" destOrd="0" presId="urn:microsoft.com/office/officeart/2005/8/layout/vList2"/>
    <dgm:cxn modelId="{503FE0C4-155F-4E48-B068-12889ED5C9DF}" type="presParOf" srcId="{00CEBCB3-F2BE-4685-8CD1-8F741E669854}" destId="{E751A4AC-AA1A-46BD-B3F5-03735920125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5CDA47-02F0-458B-B160-82502E1C1A3F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9E57B08-1986-46BC-B55A-C45A9C3ADAB0}">
      <dgm:prSet/>
      <dgm:spPr/>
      <dgm:t>
        <a:bodyPr/>
        <a:lstStyle/>
        <a:p>
          <a:r>
            <a:rPr lang="hr-HR" dirty="0"/>
            <a:t>Mnogo žrtava potkraj i nakon rata odnijela 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epidemija španjolske gripe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9667D7-6E06-4B23-8DFD-3F026A5A7A93}" type="parTrans" cxnId="{4289ED6D-0861-470A-932E-B0BBB7E42813}">
      <dgm:prSet/>
      <dgm:spPr/>
      <dgm:t>
        <a:bodyPr/>
        <a:lstStyle/>
        <a:p>
          <a:endParaRPr lang="en-US"/>
        </a:p>
      </dgm:t>
    </dgm:pt>
    <dgm:pt modelId="{BA2DC2E9-209A-4ED0-84AF-7A5C4C3229E2}" type="sibTrans" cxnId="{4289ED6D-0861-470A-932E-B0BBB7E42813}">
      <dgm:prSet/>
      <dgm:spPr/>
      <dgm:t>
        <a:bodyPr/>
        <a:lstStyle/>
        <a:p>
          <a:endParaRPr lang="en-US"/>
        </a:p>
      </dgm:t>
    </dgm:pt>
    <dgm:pt modelId="{38512EFD-174E-492B-B42D-4941C97931CC}">
      <dgm:prSet/>
      <dgm:spPr/>
      <dgm:t>
        <a:bodyPr/>
        <a:lstStyle/>
        <a:p>
          <a:r>
            <a:rPr lang="hr-HR" dirty="0"/>
            <a:t>Procjenjuje se da je od posljedica rata poginulo i umrlo između 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100.000 i 200.000 ljudi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B51DB9-F684-46F8-8CC1-6C6B8176559E}" type="parTrans" cxnId="{0C303F62-A6EA-48EE-AB3A-E4B284B2D8C7}">
      <dgm:prSet/>
      <dgm:spPr/>
      <dgm:t>
        <a:bodyPr/>
        <a:lstStyle/>
        <a:p>
          <a:endParaRPr lang="en-US"/>
        </a:p>
      </dgm:t>
    </dgm:pt>
    <dgm:pt modelId="{FCDCE831-D06F-4950-A508-5E9A991AEAA9}" type="sibTrans" cxnId="{0C303F62-A6EA-48EE-AB3A-E4B284B2D8C7}">
      <dgm:prSet/>
      <dgm:spPr/>
      <dgm:t>
        <a:bodyPr/>
        <a:lstStyle/>
        <a:p>
          <a:endParaRPr lang="en-US"/>
        </a:p>
      </dgm:t>
    </dgm:pt>
    <dgm:pt modelId="{00CEBCB3-F2BE-4685-8CD1-8F741E669854}" type="pres">
      <dgm:prSet presAssocID="{9A5CDA47-02F0-458B-B160-82502E1C1A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3FD9232-7AA7-43E4-AE40-FDA082F73054}" type="pres">
      <dgm:prSet presAssocID="{79E57B08-1986-46BC-B55A-C45A9C3ADAB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E934E13-C612-406C-8FF7-BC924B57ACBC}" type="pres">
      <dgm:prSet presAssocID="{BA2DC2E9-209A-4ED0-84AF-7A5C4C3229E2}" presName="spacer" presStyleCnt="0"/>
      <dgm:spPr/>
    </dgm:pt>
    <dgm:pt modelId="{E06D3251-ED9C-45DB-B6A4-B4AB7A141159}" type="pres">
      <dgm:prSet presAssocID="{38512EFD-174E-492B-B42D-4941C97931C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C303F62-A6EA-48EE-AB3A-E4B284B2D8C7}" srcId="{9A5CDA47-02F0-458B-B160-82502E1C1A3F}" destId="{38512EFD-174E-492B-B42D-4941C97931CC}" srcOrd="1" destOrd="0" parTransId="{0EB51DB9-F684-46F8-8CC1-6C6B8176559E}" sibTransId="{FCDCE831-D06F-4950-A508-5E9A991AEAA9}"/>
    <dgm:cxn modelId="{011D697C-41C0-4594-9D60-6AF5E51028D8}" type="presOf" srcId="{9A5CDA47-02F0-458B-B160-82502E1C1A3F}" destId="{00CEBCB3-F2BE-4685-8CD1-8F741E669854}" srcOrd="0" destOrd="0" presId="urn:microsoft.com/office/officeart/2005/8/layout/vList2"/>
    <dgm:cxn modelId="{973E012D-10C9-49C7-A9C2-9FB6FFD5DABA}" type="presOf" srcId="{38512EFD-174E-492B-B42D-4941C97931CC}" destId="{E06D3251-ED9C-45DB-B6A4-B4AB7A141159}" srcOrd="0" destOrd="0" presId="urn:microsoft.com/office/officeart/2005/8/layout/vList2"/>
    <dgm:cxn modelId="{BDA6871C-24A9-45A6-A327-55013AA03A5B}" type="presOf" srcId="{79E57B08-1986-46BC-B55A-C45A9C3ADAB0}" destId="{33FD9232-7AA7-43E4-AE40-FDA082F73054}" srcOrd="0" destOrd="0" presId="urn:microsoft.com/office/officeart/2005/8/layout/vList2"/>
    <dgm:cxn modelId="{4289ED6D-0861-470A-932E-B0BBB7E42813}" srcId="{9A5CDA47-02F0-458B-B160-82502E1C1A3F}" destId="{79E57B08-1986-46BC-B55A-C45A9C3ADAB0}" srcOrd="0" destOrd="0" parTransId="{829667D7-6E06-4B23-8DFD-3F026A5A7A93}" sibTransId="{BA2DC2E9-209A-4ED0-84AF-7A5C4C3229E2}"/>
    <dgm:cxn modelId="{B37F7638-FF1C-488E-95A1-BE7CD58B6FB2}" type="presParOf" srcId="{00CEBCB3-F2BE-4685-8CD1-8F741E669854}" destId="{33FD9232-7AA7-43E4-AE40-FDA082F73054}" srcOrd="0" destOrd="0" presId="urn:microsoft.com/office/officeart/2005/8/layout/vList2"/>
    <dgm:cxn modelId="{F8537A2C-5406-4818-A285-AB203A176716}" type="presParOf" srcId="{00CEBCB3-F2BE-4685-8CD1-8F741E669854}" destId="{5E934E13-C612-406C-8FF7-BC924B57ACBC}" srcOrd="1" destOrd="0" presId="urn:microsoft.com/office/officeart/2005/8/layout/vList2"/>
    <dgm:cxn modelId="{967E52EB-441C-4AA8-8010-8EFE18DC0A31}" type="presParOf" srcId="{00CEBCB3-F2BE-4685-8CD1-8F741E669854}" destId="{E06D3251-ED9C-45DB-B6A4-B4AB7A14115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657D99-7D7B-446D-9463-149084E8B039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A93491D-B2D0-4971-8CD9-5487DC7FC4D5}">
      <dgm:prSet/>
      <dgm:spPr/>
      <dgm:t>
        <a:bodyPr/>
        <a:lstStyle/>
        <a:p>
          <a:r>
            <a:rPr lang="hr-HR" dirty="0"/>
            <a:t>Velik broj unovačenih Hrvata nije se slagao s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austrougarskim ratnim ciljevima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9FA56A-2F9A-43B5-A04C-870B327E8BC5}" type="parTrans" cxnId="{42E70593-C044-4D99-B0B4-5443062FC76C}">
      <dgm:prSet/>
      <dgm:spPr/>
      <dgm:t>
        <a:bodyPr/>
        <a:lstStyle/>
        <a:p>
          <a:endParaRPr lang="en-US"/>
        </a:p>
      </dgm:t>
    </dgm:pt>
    <dgm:pt modelId="{B6EE0D00-C691-4400-9920-B49572DABF9F}" type="sibTrans" cxnId="{42E70593-C044-4D99-B0B4-5443062FC76C}">
      <dgm:prSet/>
      <dgm:spPr/>
      <dgm:t>
        <a:bodyPr/>
        <a:lstStyle/>
        <a:p>
          <a:endParaRPr lang="en-US"/>
        </a:p>
      </dgm:t>
    </dgm:pt>
    <dgm:pt modelId="{36B48B1E-E708-42E5-B22C-1AD63A60B8FF}">
      <dgm:prSet/>
      <dgm:spPr/>
      <dgm:t>
        <a:bodyPr/>
        <a:lstStyle/>
        <a:p>
          <a:r>
            <a:rPr lang="hr-HR" b="0" dirty="0"/>
            <a:t>Dolazilo do masovnih samovoljnih napuštanja vojnih postrojbi –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dezertiranje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3074CE-1E5F-492A-BA98-1D84E1BBD235}" type="parTrans" cxnId="{EA9B13E2-B3D8-4AA0-905F-B3DF3B8E154C}">
      <dgm:prSet/>
      <dgm:spPr/>
      <dgm:t>
        <a:bodyPr/>
        <a:lstStyle/>
        <a:p>
          <a:endParaRPr lang="en-US"/>
        </a:p>
      </dgm:t>
    </dgm:pt>
    <dgm:pt modelId="{70C6149C-FBCA-4BA1-A308-B7616BDD16F3}" type="sibTrans" cxnId="{EA9B13E2-B3D8-4AA0-905F-B3DF3B8E154C}">
      <dgm:prSet/>
      <dgm:spPr/>
      <dgm:t>
        <a:bodyPr/>
        <a:lstStyle/>
        <a:p>
          <a:endParaRPr lang="en-US"/>
        </a:p>
      </dgm:t>
    </dgm:pt>
    <dgm:pt modelId="{82B21DC8-21D5-4876-8D30-F3EFBAEFF829}">
      <dgm:prSet/>
      <dgm:spPr/>
      <dgm:t>
        <a:bodyPr/>
        <a:lstStyle/>
        <a:p>
          <a:r>
            <a:rPr lang="hr-HR" b="0" dirty="0"/>
            <a:t>Dezerteri u Hrvatskoj nazvani „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zeleni kadar” </a:t>
          </a:r>
          <a:r>
            <a:rPr lang="hr-HR" b="0" dirty="0"/>
            <a:t>(uglavnom se skrivali po šumama, glavni cilj najčešće bila pljačka)</a:t>
          </a:r>
          <a:endParaRPr lang="en-US" b="0" dirty="0"/>
        </a:p>
      </dgm:t>
    </dgm:pt>
    <dgm:pt modelId="{C750D655-6C63-4DAE-A3F1-8C38B736886A}" type="parTrans" cxnId="{3EA331D3-3568-43E3-82A4-0DE9DC26ADEE}">
      <dgm:prSet/>
      <dgm:spPr/>
      <dgm:t>
        <a:bodyPr/>
        <a:lstStyle/>
        <a:p>
          <a:endParaRPr lang="en-US"/>
        </a:p>
      </dgm:t>
    </dgm:pt>
    <dgm:pt modelId="{F0F56500-11D9-447C-BC03-5F85C686016D}" type="sibTrans" cxnId="{3EA331D3-3568-43E3-82A4-0DE9DC26ADEE}">
      <dgm:prSet/>
      <dgm:spPr/>
      <dgm:t>
        <a:bodyPr/>
        <a:lstStyle/>
        <a:p>
          <a:endParaRPr lang="en-US"/>
        </a:p>
      </dgm:t>
    </dgm:pt>
    <dgm:pt modelId="{0A68C7CC-25BA-4345-81CB-258D9F63D405}" type="pres">
      <dgm:prSet presAssocID="{96657D99-7D7B-446D-9463-149084E8B0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C380EC2-5D1A-489F-9AA1-677ADA163F73}" type="pres">
      <dgm:prSet presAssocID="{0A93491D-B2D0-4971-8CD9-5487DC7FC4D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B1EE3D-6584-42EF-9832-E24F6BDB19EA}" type="pres">
      <dgm:prSet presAssocID="{B6EE0D00-C691-4400-9920-B49572DABF9F}" presName="spacer" presStyleCnt="0"/>
      <dgm:spPr/>
    </dgm:pt>
    <dgm:pt modelId="{9C47B448-56F8-4BB4-BFDE-BC368995A352}" type="pres">
      <dgm:prSet presAssocID="{36B48B1E-E708-42E5-B22C-1AD63A60B8F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B6F798-4FF2-47E0-BC8A-D2030B50F37E}" type="pres">
      <dgm:prSet presAssocID="{70C6149C-FBCA-4BA1-A308-B7616BDD16F3}" presName="spacer" presStyleCnt="0"/>
      <dgm:spPr/>
    </dgm:pt>
    <dgm:pt modelId="{996889A7-50DA-42FD-B628-EFF64B780CDA}" type="pres">
      <dgm:prSet presAssocID="{82B21DC8-21D5-4876-8D30-F3EFBAEFF82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76EF0E3-0CC3-491D-9140-EDC9ABB1DE0C}" type="presOf" srcId="{36B48B1E-E708-42E5-B22C-1AD63A60B8FF}" destId="{9C47B448-56F8-4BB4-BFDE-BC368995A352}" srcOrd="0" destOrd="0" presId="urn:microsoft.com/office/officeart/2005/8/layout/vList2"/>
    <dgm:cxn modelId="{3EA331D3-3568-43E3-82A4-0DE9DC26ADEE}" srcId="{96657D99-7D7B-446D-9463-149084E8B039}" destId="{82B21DC8-21D5-4876-8D30-F3EFBAEFF829}" srcOrd="2" destOrd="0" parTransId="{C750D655-6C63-4DAE-A3F1-8C38B736886A}" sibTransId="{F0F56500-11D9-447C-BC03-5F85C686016D}"/>
    <dgm:cxn modelId="{2441B1DA-3200-40E8-9B63-9EE4DE56EC00}" type="presOf" srcId="{96657D99-7D7B-446D-9463-149084E8B039}" destId="{0A68C7CC-25BA-4345-81CB-258D9F63D405}" srcOrd="0" destOrd="0" presId="urn:microsoft.com/office/officeart/2005/8/layout/vList2"/>
    <dgm:cxn modelId="{F1A084C8-CFB8-4F6F-ABEA-8FFDDD9C21A7}" type="presOf" srcId="{0A93491D-B2D0-4971-8CD9-5487DC7FC4D5}" destId="{DC380EC2-5D1A-489F-9AA1-677ADA163F73}" srcOrd="0" destOrd="0" presId="urn:microsoft.com/office/officeart/2005/8/layout/vList2"/>
    <dgm:cxn modelId="{397960CB-AB9A-463C-AA73-33690F9034E3}" type="presOf" srcId="{82B21DC8-21D5-4876-8D30-F3EFBAEFF829}" destId="{996889A7-50DA-42FD-B628-EFF64B780CDA}" srcOrd="0" destOrd="0" presId="urn:microsoft.com/office/officeart/2005/8/layout/vList2"/>
    <dgm:cxn modelId="{EA9B13E2-B3D8-4AA0-905F-B3DF3B8E154C}" srcId="{96657D99-7D7B-446D-9463-149084E8B039}" destId="{36B48B1E-E708-42E5-B22C-1AD63A60B8FF}" srcOrd="1" destOrd="0" parTransId="{E53074CE-1E5F-492A-BA98-1D84E1BBD235}" sibTransId="{70C6149C-FBCA-4BA1-A308-B7616BDD16F3}"/>
    <dgm:cxn modelId="{42E70593-C044-4D99-B0B4-5443062FC76C}" srcId="{96657D99-7D7B-446D-9463-149084E8B039}" destId="{0A93491D-B2D0-4971-8CD9-5487DC7FC4D5}" srcOrd="0" destOrd="0" parTransId="{659FA56A-2F9A-43B5-A04C-870B327E8BC5}" sibTransId="{B6EE0D00-C691-4400-9920-B49572DABF9F}"/>
    <dgm:cxn modelId="{7BF92000-4F36-45F9-B4B6-CAE02B8C1EB0}" type="presParOf" srcId="{0A68C7CC-25BA-4345-81CB-258D9F63D405}" destId="{DC380EC2-5D1A-489F-9AA1-677ADA163F73}" srcOrd="0" destOrd="0" presId="urn:microsoft.com/office/officeart/2005/8/layout/vList2"/>
    <dgm:cxn modelId="{492EFCE5-4667-438B-B189-D1FA58DA039C}" type="presParOf" srcId="{0A68C7CC-25BA-4345-81CB-258D9F63D405}" destId="{0EB1EE3D-6584-42EF-9832-E24F6BDB19EA}" srcOrd="1" destOrd="0" presId="urn:microsoft.com/office/officeart/2005/8/layout/vList2"/>
    <dgm:cxn modelId="{D3DF7AD0-BB14-488B-8260-36E48FDAB8C1}" type="presParOf" srcId="{0A68C7CC-25BA-4345-81CB-258D9F63D405}" destId="{9C47B448-56F8-4BB4-BFDE-BC368995A352}" srcOrd="2" destOrd="0" presId="urn:microsoft.com/office/officeart/2005/8/layout/vList2"/>
    <dgm:cxn modelId="{563828FA-76AA-48F4-89BD-F7034F7B7CC4}" type="presParOf" srcId="{0A68C7CC-25BA-4345-81CB-258D9F63D405}" destId="{B6B6F798-4FF2-47E0-BC8A-D2030B50F37E}" srcOrd="3" destOrd="0" presId="urn:microsoft.com/office/officeart/2005/8/layout/vList2"/>
    <dgm:cxn modelId="{6321C654-1BFD-4D4D-996F-103AF5EA0863}" type="presParOf" srcId="{0A68C7CC-25BA-4345-81CB-258D9F63D405}" destId="{996889A7-50DA-42FD-B628-EFF64B780CD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ABBF83-CEFA-4390-8671-34314B17FA7B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B27134A-D749-448D-9130-C56DD1E9AC75}">
      <dgm:prSet/>
      <dgm:spPr/>
      <dgm:t>
        <a:bodyPr/>
        <a:lstStyle/>
        <a:p>
          <a:r>
            <a:rPr lang="hr-HR" dirty="0"/>
            <a:t>Nezadovoljstvo vojnika izazvalo pobune </a:t>
          </a:r>
          <a:endParaRPr lang="en-US" dirty="0"/>
        </a:p>
      </dgm:t>
    </dgm:pt>
    <dgm:pt modelId="{5AF7CDCB-D6A3-4C2B-9526-A331D2763804}" type="parTrans" cxnId="{4FB8E0BE-FD36-493D-870C-A60E0ADD2F52}">
      <dgm:prSet/>
      <dgm:spPr/>
      <dgm:t>
        <a:bodyPr/>
        <a:lstStyle/>
        <a:p>
          <a:endParaRPr lang="en-US"/>
        </a:p>
      </dgm:t>
    </dgm:pt>
    <dgm:pt modelId="{0CA7F81A-612E-40C2-AD6E-AD111ED8ED2D}" type="sibTrans" cxnId="{4FB8E0BE-FD36-493D-870C-A60E0ADD2F52}">
      <dgm:prSet/>
      <dgm:spPr/>
      <dgm:t>
        <a:bodyPr/>
        <a:lstStyle/>
        <a:p>
          <a:endParaRPr lang="en-US"/>
        </a:p>
      </dgm:t>
    </dgm:pt>
    <dgm:pt modelId="{5F4480EA-FC1D-434A-B058-65AD65A61160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1918. godine u Boki kotorskoj </a:t>
          </a:r>
          <a:r>
            <a:rPr lang="hr-HR" dirty="0"/>
            <a:t>buknula pobuna mornara na austrougarskim ratnim brodovima</a:t>
          </a:r>
          <a:endParaRPr lang="en-US" dirty="0"/>
        </a:p>
      </dgm:t>
    </dgm:pt>
    <dgm:pt modelId="{4B5C1884-3CEE-4862-BB19-72958FB2C334}" type="parTrans" cxnId="{65F247D5-5664-446C-88C9-7A1EC6C461BD}">
      <dgm:prSet/>
      <dgm:spPr/>
      <dgm:t>
        <a:bodyPr/>
        <a:lstStyle/>
        <a:p>
          <a:endParaRPr lang="en-US"/>
        </a:p>
      </dgm:t>
    </dgm:pt>
    <dgm:pt modelId="{BDF6C6D9-D9E2-4B54-A488-28753F310289}" type="sibTrans" cxnId="{65F247D5-5664-446C-88C9-7A1EC6C461BD}">
      <dgm:prSet/>
      <dgm:spPr/>
      <dgm:t>
        <a:bodyPr/>
        <a:lstStyle/>
        <a:p>
          <a:endParaRPr lang="en-US"/>
        </a:p>
      </dgm:t>
    </dgm:pt>
    <dgm:pt modelId="{07DB951D-5567-417C-84E4-5D9FBD952F81}">
      <dgm:prSet/>
      <dgm:spPr/>
      <dgm:t>
        <a:bodyPr/>
        <a:lstStyle/>
        <a:p>
          <a:r>
            <a:rPr lang="hr-HR" b="0" dirty="0">
              <a:effectLst/>
            </a:rPr>
            <a:t>Pobuna ugušena, vođe strijeljani</a:t>
          </a:r>
          <a:endParaRPr lang="en-US" b="0" dirty="0">
            <a:effectLst/>
          </a:endParaRPr>
        </a:p>
      </dgm:t>
    </dgm:pt>
    <dgm:pt modelId="{F90CF4C9-BBC4-4F56-833B-23E253F4A57D}" type="parTrans" cxnId="{0DDA158E-A6EF-4760-83C3-950A9FD761F8}">
      <dgm:prSet/>
      <dgm:spPr/>
      <dgm:t>
        <a:bodyPr/>
        <a:lstStyle/>
        <a:p>
          <a:endParaRPr lang="hr-HR"/>
        </a:p>
      </dgm:t>
    </dgm:pt>
    <dgm:pt modelId="{C9F9D54D-E84E-4317-A1F6-9D38F674FD4A}" type="sibTrans" cxnId="{0DDA158E-A6EF-4760-83C3-950A9FD761F8}">
      <dgm:prSet/>
      <dgm:spPr/>
      <dgm:t>
        <a:bodyPr/>
        <a:lstStyle/>
        <a:p>
          <a:endParaRPr lang="hr-HR"/>
        </a:p>
      </dgm:t>
    </dgm:pt>
    <dgm:pt modelId="{C3B300EB-A6B6-4F84-90D6-F34129C68339}" type="pres">
      <dgm:prSet presAssocID="{72ABBF83-CEFA-4390-8671-34314B17FA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7A31EBE-F6D8-4817-883A-597FF0DF0C30}" type="pres">
      <dgm:prSet presAssocID="{4B27134A-D749-448D-9130-C56DD1E9AC7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E3D8968-712A-45A8-A026-054A7BE31B71}" type="pres">
      <dgm:prSet presAssocID="{0CA7F81A-612E-40C2-AD6E-AD111ED8ED2D}" presName="spacer" presStyleCnt="0"/>
      <dgm:spPr/>
    </dgm:pt>
    <dgm:pt modelId="{AEC198DE-6504-4880-8C2F-8449A9C42ED3}" type="pres">
      <dgm:prSet presAssocID="{5F4480EA-FC1D-434A-B058-65AD65A6116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4E542C-7563-44C4-B731-C2F9025BB090}" type="pres">
      <dgm:prSet presAssocID="{BDF6C6D9-D9E2-4B54-A488-28753F310289}" presName="spacer" presStyleCnt="0"/>
      <dgm:spPr/>
    </dgm:pt>
    <dgm:pt modelId="{0CD545D2-A5C0-45A1-BE4F-32EC8D6FF864}" type="pres">
      <dgm:prSet presAssocID="{07DB951D-5567-417C-84E4-5D9FBD952F8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FB8E0BE-FD36-493D-870C-A60E0ADD2F52}" srcId="{72ABBF83-CEFA-4390-8671-34314B17FA7B}" destId="{4B27134A-D749-448D-9130-C56DD1E9AC75}" srcOrd="0" destOrd="0" parTransId="{5AF7CDCB-D6A3-4C2B-9526-A331D2763804}" sibTransId="{0CA7F81A-612E-40C2-AD6E-AD111ED8ED2D}"/>
    <dgm:cxn modelId="{66F71251-1880-4C17-B7EE-BF00502FB1AF}" type="presOf" srcId="{72ABBF83-CEFA-4390-8671-34314B17FA7B}" destId="{C3B300EB-A6B6-4F84-90D6-F34129C68339}" srcOrd="0" destOrd="0" presId="urn:microsoft.com/office/officeart/2005/8/layout/vList2"/>
    <dgm:cxn modelId="{0DDA158E-A6EF-4760-83C3-950A9FD761F8}" srcId="{72ABBF83-CEFA-4390-8671-34314B17FA7B}" destId="{07DB951D-5567-417C-84E4-5D9FBD952F81}" srcOrd="2" destOrd="0" parTransId="{F90CF4C9-BBC4-4F56-833B-23E253F4A57D}" sibTransId="{C9F9D54D-E84E-4317-A1F6-9D38F674FD4A}"/>
    <dgm:cxn modelId="{0E6F7970-ABF3-4563-BC8B-B21DFC10CBCD}" type="presOf" srcId="{4B27134A-D749-448D-9130-C56DD1E9AC75}" destId="{B7A31EBE-F6D8-4817-883A-597FF0DF0C30}" srcOrd="0" destOrd="0" presId="urn:microsoft.com/office/officeart/2005/8/layout/vList2"/>
    <dgm:cxn modelId="{55E17FA8-054E-480E-B347-5441AA5E1C9E}" type="presOf" srcId="{07DB951D-5567-417C-84E4-5D9FBD952F81}" destId="{0CD545D2-A5C0-45A1-BE4F-32EC8D6FF864}" srcOrd="0" destOrd="0" presId="urn:microsoft.com/office/officeart/2005/8/layout/vList2"/>
    <dgm:cxn modelId="{89890F4E-DC99-4802-8955-0AA171D13A7B}" type="presOf" srcId="{5F4480EA-FC1D-434A-B058-65AD65A61160}" destId="{AEC198DE-6504-4880-8C2F-8449A9C42ED3}" srcOrd="0" destOrd="0" presId="urn:microsoft.com/office/officeart/2005/8/layout/vList2"/>
    <dgm:cxn modelId="{65F247D5-5664-446C-88C9-7A1EC6C461BD}" srcId="{72ABBF83-CEFA-4390-8671-34314B17FA7B}" destId="{5F4480EA-FC1D-434A-B058-65AD65A61160}" srcOrd="1" destOrd="0" parTransId="{4B5C1884-3CEE-4862-BB19-72958FB2C334}" sibTransId="{BDF6C6D9-D9E2-4B54-A488-28753F310289}"/>
    <dgm:cxn modelId="{E585BE15-6165-4003-B890-56BAE18C59B6}" type="presParOf" srcId="{C3B300EB-A6B6-4F84-90D6-F34129C68339}" destId="{B7A31EBE-F6D8-4817-883A-597FF0DF0C30}" srcOrd="0" destOrd="0" presId="urn:microsoft.com/office/officeart/2005/8/layout/vList2"/>
    <dgm:cxn modelId="{A1DAAC6F-D207-4C5F-8A31-0037DF818C76}" type="presParOf" srcId="{C3B300EB-A6B6-4F84-90D6-F34129C68339}" destId="{9E3D8968-712A-45A8-A026-054A7BE31B71}" srcOrd="1" destOrd="0" presId="urn:microsoft.com/office/officeart/2005/8/layout/vList2"/>
    <dgm:cxn modelId="{D677D731-52DB-4FAF-AE22-A4753C13BB81}" type="presParOf" srcId="{C3B300EB-A6B6-4F84-90D6-F34129C68339}" destId="{AEC198DE-6504-4880-8C2F-8449A9C42ED3}" srcOrd="2" destOrd="0" presId="urn:microsoft.com/office/officeart/2005/8/layout/vList2"/>
    <dgm:cxn modelId="{E9F69D67-A943-422E-92CB-F759F0C305F1}" type="presParOf" srcId="{C3B300EB-A6B6-4F84-90D6-F34129C68339}" destId="{B04E542C-7563-44C4-B731-C2F9025BB090}" srcOrd="3" destOrd="0" presId="urn:microsoft.com/office/officeart/2005/8/layout/vList2"/>
    <dgm:cxn modelId="{15EBBF5C-05EC-4D70-B26A-F0246CF2A430}" type="presParOf" srcId="{C3B300EB-A6B6-4F84-90D6-F34129C68339}" destId="{0CD545D2-A5C0-45A1-BE4F-32EC8D6FF86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6564EC7-3D12-4598-B846-36460693D50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31075A6-DD4A-4A43-A496-FFD2C979CC0E}">
      <dgm:prSet/>
      <dgm:spPr/>
      <dgm:t>
        <a:bodyPr/>
        <a:lstStyle/>
        <a:p>
          <a:pPr algn="just"/>
          <a:r>
            <a:rPr lang="hr-HR" dirty="0"/>
            <a:t>Hrvatski političari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Frano Supilo, Ante Trumbić i Ivan Meštrović </a:t>
          </a:r>
          <a:r>
            <a:rPr lang="hr-HR" dirty="0"/>
            <a:t>u emigraciji osnovali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Hrvatski odbor</a:t>
          </a:r>
          <a:r>
            <a:rPr lang="hr-HR" dirty="0"/>
            <a:t>, sa sjedištem u Rimu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2D34F-42BD-4B5A-89F8-9B5457EE8459}" type="parTrans" cxnId="{19531F75-6AE4-4CF2-9A60-65D6C8AA8B99}">
      <dgm:prSet/>
      <dgm:spPr/>
      <dgm:t>
        <a:bodyPr/>
        <a:lstStyle/>
        <a:p>
          <a:endParaRPr lang="en-US"/>
        </a:p>
      </dgm:t>
    </dgm:pt>
    <dgm:pt modelId="{342FE172-E3A8-463C-B285-2269401C4A29}" type="sibTrans" cxnId="{19531F75-6AE4-4CF2-9A60-65D6C8AA8B99}">
      <dgm:prSet/>
      <dgm:spPr/>
      <dgm:t>
        <a:bodyPr/>
        <a:lstStyle/>
        <a:p>
          <a:endParaRPr lang="en-US"/>
        </a:p>
      </dgm:t>
    </dgm:pt>
    <dgm:pt modelId="{D989A478-346A-4425-9EBA-14E5474B4D6D}">
      <dgm:prSet/>
      <dgm:spPr/>
      <dgm:t>
        <a:bodyPr/>
        <a:lstStyle/>
        <a:p>
          <a:pPr algn="just"/>
          <a:r>
            <a:rPr lang="hr-HR" dirty="0"/>
            <a:t>1915. godine odbor proširen slovenskim i srpskim političarima s područja Austro-Ugarske </a:t>
          </a:r>
          <a:endParaRPr lang="en-US" dirty="0"/>
        </a:p>
      </dgm:t>
    </dgm:pt>
    <dgm:pt modelId="{D185DE89-8282-4ED7-A719-9D23E034D771}" type="parTrans" cxnId="{D19DF190-2EC4-4937-8503-325AB1FA6BD5}">
      <dgm:prSet/>
      <dgm:spPr/>
      <dgm:t>
        <a:bodyPr/>
        <a:lstStyle/>
        <a:p>
          <a:endParaRPr lang="en-US"/>
        </a:p>
      </dgm:t>
    </dgm:pt>
    <dgm:pt modelId="{DA5E4166-D390-43FD-B592-3F389EE4AC45}" type="sibTrans" cxnId="{D19DF190-2EC4-4937-8503-325AB1FA6BD5}">
      <dgm:prSet/>
      <dgm:spPr/>
      <dgm:t>
        <a:bodyPr/>
        <a:lstStyle/>
        <a:p>
          <a:endParaRPr lang="en-US"/>
        </a:p>
      </dgm:t>
    </dgm:pt>
    <dgm:pt modelId="{9E5D55EA-5993-4AF5-9989-1604AC8CA832}">
      <dgm:prSet/>
      <dgm:spPr/>
      <dgm:t>
        <a:bodyPr/>
        <a:lstStyle/>
        <a:p>
          <a:pPr algn="just"/>
          <a:r>
            <a:rPr lang="hr-HR" dirty="0"/>
            <a:t>Preimenovan u 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Jugoslavenski odbor </a:t>
          </a:r>
          <a:r>
            <a:rPr lang="hr-HR" dirty="0"/>
            <a:t>– sjedište premješteno u London</a:t>
          </a:r>
          <a:endParaRPr lang="en-US" dirty="0"/>
        </a:p>
      </dgm:t>
    </dgm:pt>
    <dgm:pt modelId="{64E25F6B-49E8-4A58-B6AA-4330501A61C8}" type="parTrans" cxnId="{CFAA9763-01F6-4653-80A1-EDC032D64590}">
      <dgm:prSet/>
      <dgm:spPr/>
      <dgm:t>
        <a:bodyPr/>
        <a:lstStyle/>
        <a:p>
          <a:endParaRPr lang="en-US"/>
        </a:p>
      </dgm:t>
    </dgm:pt>
    <dgm:pt modelId="{686087D7-EA76-4C67-8380-F5A30F30B565}" type="sibTrans" cxnId="{CFAA9763-01F6-4653-80A1-EDC032D64590}">
      <dgm:prSet/>
      <dgm:spPr/>
      <dgm:t>
        <a:bodyPr/>
        <a:lstStyle/>
        <a:p>
          <a:endParaRPr lang="en-US"/>
        </a:p>
      </dgm:t>
    </dgm:pt>
    <dgm:pt modelId="{5165A99D-5364-4FE5-ACE0-0A8100D269F6}" type="pres">
      <dgm:prSet presAssocID="{86564EC7-3D12-4598-B846-36460693D5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DB1D1F9-5DFF-432F-9E61-9A38BFDC3B48}" type="pres">
      <dgm:prSet presAssocID="{C31075A6-DD4A-4A43-A496-FFD2C979CC0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E9BAC1-E0DB-48C5-8C21-AF45EDD2F59B}" type="pres">
      <dgm:prSet presAssocID="{342FE172-E3A8-463C-B285-2269401C4A29}" presName="spacer" presStyleCnt="0"/>
      <dgm:spPr/>
    </dgm:pt>
    <dgm:pt modelId="{7E7004DE-F902-47E1-B0D8-3E68E2AD7FCA}" type="pres">
      <dgm:prSet presAssocID="{D989A478-346A-4425-9EBA-14E5474B4D6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6BCD985-E7B7-46FA-B715-F1AC8C1CBE65}" type="pres">
      <dgm:prSet presAssocID="{DA5E4166-D390-43FD-B592-3F389EE4AC45}" presName="spacer" presStyleCnt="0"/>
      <dgm:spPr/>
    </dgm:pt>
    <dgm:pt modelId="{216302F8-E1B2-452D-B125-32E4B0F41A3D}" type="pres">
      <dgm:prSet presAssocID="{9E5D55EA-5993-4AF5-9989-1604AC8CA83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2C7F955-5EEC-411E-A4F6-3EEC369BB667}" type="presOf" srcId="{D989A478-346A-4425-9EBA-14E5474B4D6D}" destId="{7E7004DE-F902-47E1-B0D8-3E68E2AD7FCA}" srcOrd="0" destOrd="0" presId="urn:microsoft.com/office/officeart/2005/8/layout/vList2"/>
    <dgm:cxn modelId="{56FFE17B-01C5-48F2-8E27-1BAD7B9FD8F4}" type="presOf" srcId="{C31075A6-DD4A-4A43-A496-FFD2C979CC0E}" destId="{3DB1D1F9-5DFF-432F-9E61-9A38BFDC3B48}" srcOrd="0" destOrd="0" presId="urn:microsoft.com/office/officeart/2005/8/layout/vList2"/>
    <dgm:cxn modelId="{D19DF190-2EC4-4937-8503-325AB1FA6BD5}" srcId="{86564EC7-3D12-4598-B846-36460693D508}" destId="{D989A478-346A-4425-9EBA-14E5474B4D6D}" srcOrd="1" destOrd="0" parTransId="{D185DE89-8282-4ED7-A719-9D23E034D771}" sibTransId="{DA5E4166-D390-43FD-B592-3F389EE4AC45}"/>
    <dgm:cxn modelId="{CFAA9763-01F6-4653-80A1-EDC032D64590}" srcId="{86564EC7-3D12-4598-B846-36460693D508}" destId="{9E5D55EA-5993-4AF5-9989-1604AC8CA832}" srcOrd="2" destOrd="0" parTransId="{64E25F6B-49E8-4A58-B6AA-4330501A61C8}" sibTransId="{686087D7-EA76-4C67-8380-F5A30F30B565}"/>
    <dgm:cxn modelId="{912A099E-48F6-4D51-9507-E537481B15A1}" type="presOf" srcId="{9E5D55EA-5993-4AF5-9989-1604AC8CA832}" destId="{216302F8-E1B2-452D-B125-32E4B0F41A3D}" srcOrd="0" destOrd="0" presId="urn:microsoft.com/office/officeart/2005/8/layout/vList2"/>
    <dgm:cxn modelId="{6486E09B-3777-498B-91C3-C2A0BFB01174}" type="presOf" srcId="{86564EC7-3D12-4598-B846-36460693D508}" destId="{5165A99D-5364-4FE5-ACE0-0A8100D269F6}" srcOrd="0" destOrd="0" presId="urn:microsoft.com/office/officeart/2005/8/layout/vList2"/>
    <dgm:cxn modelId="{19531F75-6AE4-4CF2-9A60-65D6C8AA8B99}" srcId="{86564EC7-3D12-4598-B846-36460693D508}" destId="{C31075A6-DD4A-4A43-A496-FFD2C979CC0E}" srcOrd="0" destOrd="0" parTransId="{28D2D34F-42BD-4B5A-89F8-9B5457EE8459}" sibTransId="{342FE172-E3A8-463C-B285-2269401C4A29}"/>
    <dgm:cxn modelId="{57BB89AD-B881-4531-8190-6F46640E0DC3}" type="presParOf" srcId="{5165A99D-5364-4FE5-ACE0-0A8100D269F6}" destId="{3DB1D1F9-5DFF-432F-9E61-9A38BFDC3B48}" srcOrd="0" destOrd="0" presId="urn:microsoft.com/office/officeart/2005/8/layout/vList2"/>
    <dgm:cxn modelId="{CC370B0F-2BBD-4831-92E4-1E9247B0EFB5}" type="presParOf" srcId="{5165A99D-5364-4FE5-ACE0-0A8100D269F6}" destId="{67E9BAC1-E0DB-48C5-8C21-AF45EDD2F59B}" srcOrd="1" destOrd="0" presId="urn:microsoft.com/office/officeart/2005/8/layout/vList2"/>
    <dgm:cxn modelId="{8D9E32DD-69A3-46D3-AE36-01F52FF7D706}" type="presParOf" srcId="{5165A99D-5364-4FE5-ACE0-0A8100D269F6}" destId="{7E7004DE-F902-47E1-B0D8-3E68E2AD7FCA}" srcOrd="2" destOrd="0" presId="urn:microsoft.com/office/officeart/2005/8/layout/vList2"/>
    <dgm:cxn modelId="{DF543319-5DFB-464A-A245-BF427B58672F}" type="presParOf" srcId="{5165A99D-5364-4FE5-ACE0-0A8100D269F6}" destId="{26BCD985-E7B7-46FA-B715-F1AC8C1CBE65}" srcOrd="3" destOrd="0" presId="urn:microsoft.com/office/officeart/2005/8/layout/vList2"/>
    <dgm:cxn modelId="{8A708529-3B4C-4B44-8CFA-35A5490D5063}" type="presParOf" srcId="{5165A99D-5364-4FE5-ACE0-0A8100D269F6}" destId="{216302F8-E1B2-452D-B125-32E4B0F41A3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924548-8725-44B2-ABA5-653FA400EC1D}">
      <dsp:nvSpPr>
        <dsp:cNvPr id="0" name=""/>
        <dsp:cNvSpPr/>
      </dsp:nvSpPr>
      <dsp:spPr>
        <a:xfrm>
          <a:off x="0" y="30327"/>
          <a:ext cx="10515600" cy="1380307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Ratne operacije Prvoga svjetskog rata uglavnom se nisu provodile na području Hrvatske</a:t>
          </a:r>
          <a:endParaRPr lang="en-US" sz="2600" kern="1200"/>
        </a:p>
      </dsp:txBody>
      <dsp:txXfrm>
        <a:off x="0" y="30327"/>
        <a:ext cx="10515600" cy="1380307"/>
      </dsp:txXfrm>
    </dsp:sp>
    <dsp:sp modelId="{786C73FA-34A3-4F01-9D6E-D41D7F6C2BB7}">
      <dsp:nvSpPr>
        <dsp:cNvPr id="0" name=""/>
        <dsp:cNvSpPr/>
      </dsp:nvSpPr>
      <dsp:spPr>
        <a:xfrm>
          <a:off x="0" y="1485515"/>
          <a:ext cx="10515600" cy="1380307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Ratna djelovanja ipak </a:t>
          </a:r>
          <a:r>
            <a:rPr lang="hr-HR" sz="2600" b="0" kern="1200" dirty="0"/>
            <a:t>osjetili Istra </a:t>
          </a:r>
          <a:r>
            <a:rPr lang="hr-HR" sz="2600" kern="1200" dirty="0"/>
            <a:t>i pojedini jadranski otoci</a:t>
          </a:r>
          <a:endParaRPr lang="en-US" sz="2600" kern="1200" dirty="0"/>
        </a:p>
      </dsp:txBody>
      <dsp:txXfrm>
        <a:off x="0" y="1485515"/>
        <a:ext cx="10515600" cy="1380307"/>
      </dsp:txXfrm>
    </dsp:sp>
    <dsp:sp modelId="{D6FBF078-D2B3-441E-BC27-7F494A5C3A2F}">
      <dsp:nvSpPr>
        <dsp:cNvPr id="0" name=""/>
        <dsp:cNvSpPr/>
      </dsp:nvSpPr>
      <dsp:spPr>
        <a:xfrm>
          <a:off x="0" y="2940702"/>
          <a:ext cx="10515600" cy="1380307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0" i="0" kern="1200" dirty="0"/>
            <a:t>Istra tijekom rata doživjela samo jednu ratnu akciju – </a:t>
          </a:r>
          <a:r>
            <a:rPr lang="hr-HR" sz="26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potkraj 1918. godine talijanski diverzanti u pulskoj luci potopili admiralski brod </a:t>
          </a:r>
          <a:r>
            <a:rPr lang="hr-HR" sz="26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Viribus</a:t>
          </a:r>
          <a:r>
            <a:rPr lang="hr-HR" sz="2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6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Unitis</a:t>
          </a:r>
          <a:endParaRPr lang="en-US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40702"/>
        <a:ext cx="10515600" cy="138030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B1D1F9-5DFF-432F-9E61-9A38BFDC3B48}">
      <dsp:nvSpPr>
        <dsp:cNvPr id="0" name=""/>
        <dsp:cNvSpPr/>
      </dsp:nvSpPr>
      <dsp:spPr>
        <a:xfrm>
          <a:off x="0" y="3546"/>
          <a:ext cx="9227412" cy="9921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0" i="0" kern="1200" dirty="0"/>
            <a:t>Politički program odbora predviđao je: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546"/>
        <a:ext cx="9227412" cy="992160"/>
      </dsp:txXfrm>
    </dsp:sp>
    <dsp:sp modelId="{7E7004DE-F902-47E1-B0D8-3E68E2AD7FCA}">
      <dsp:nvSpPr>
        <dsp:cNvPr id="0" name=""/>
        <dsp:cNvSpPr/>
      </dsp:nvSpPr>
      <dsp:spPr>
        <a:xfrm>
          <a:off x="18547" y="1550425"/>
          <a:ext cx="3688934" cy="1592267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0" i="0" kern="1200" dirty="0"/>
            <a:t>raspad Austro-Ugarske nakon rata</a:t>
          </a:r>
          <a:endParaRPr lang="en-US" sz="2800" b="0" kern="1200" dirty="0"/>
        </a:p>
      </dsp:txBody>
      <dsp:txXfrm>
        <a:off x="18547" y="1550425"/>
        <a:ext cx="3688934" cy="1592267"/>
      </dsp:txXfrm>
    </dsp:sp>
    <dsp:sp modelId="{59B4D7CA-45F9-4335-952D-DB3B23BB0F4C}">
      <dsp:nvSpPr>
        <dsp:cNvPr id="0" name=""/>
        <dsp:cNvSpPr/>
      </dsp:nvSpPr>
      <dsp:spPr>
        <a:xfrm>
          <a:off x="5364448" y="1562755"/>
          <a:ext cx="3827530" cy="1613053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i="0" kern="1200" dirty="0"/>
            <a:t>ujedinjene onih njezinih dijelova u kojima su živjeli Hrvati, Slovenci i Srbi sa Srbijom i Crnom Gorom</a:t>
          </a:r>
          <a:endParaRPr lang="en-US" sz="2400" kern="1200" dirty="0"/>
        </a:p>
      </dsp:txBody>
      <dsp:txXfrm>
        <a:off x="5364448" y="1562755"/>
        <a:ext cx="3827530" cy="1613053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380EC2-5D1A-489F-9AA1-677ADA163F73}">
      <dsp:nvSpPr>
        <dsp:cNvPr id="0" name=""/>
        <dsp:cNvSpPr/>
      </dsp:nvSpPr>
      <dsp:spPr>
        <a:xfrm>
          <a:off x="0" y="244079"/>
          <a:ext cx="6791880" cy="16965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Frano Supilo smatrao da bi se </a:t>
          </a:r>
          <a:r>
            <a:rPr lang="hr-H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Srbijom i Crnom Gorom najprije trebalo dogovoriti o unutarnjem uređenju buduće zajedničke države</a:t>
          </a:r>
          <a:r>
            <a:rPr lang="hr-HR" sz="2500" kern="1200" dirty="0"/>
            <a:t>, a tek onda pokrenuti ujedinjenje</a:t>
          </a:r>
          <a:endParaRPr lang="en-US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44079"/>
        <a:ext cx="6791880" cy="1696500"/>
      </dsp:txXfrm>
    </dsp:sp>
    <dsp:sp modelId="{9C47B448-56F8-4BB4-BFDE-BC368995A352}">
      <dsp:nvSpPr>
        <dsp:cNvPr id="0" name=""/>
        <dsp:cNvSpPr/>
      </dsp:nvSpPr>
      <dsp:spPr>
        <a:xfrm>
          <a:off x="0" y="2012579"/>
          <a:ext cx="6791880" cy="169650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Većina članova Odbora nije prihvaćala Supilova stajališta</a:t>
          </a:r>
          <a:endParaRPr lang="en-US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012579"/>
        <a:ext cx="6791880" cy="1696500"/>
      </dsp:txXfrm>
    </dsp:sp>
    <dsp:sp modelId="{996889A7-50DA-42FD-B628-EFF64B780CDA}">
      <dsp:nvSpPr>
        <dsp:cNvPr id="0" name=""/>
        <dsp:cNvSpPr/>
      </dsp:nvSpPr>
      <dsp:spPr>
        <a:xfrm>
          <a:off x="0" y="3781079"/>
          <a:ext cx="6791880" cy="16965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Smatrali da </a:t>
          </a:r>
          <a:r>
            <a:rPr lang="hr-H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ujedinjenje treba provesti što je moguće prije zbog talijanskih namjera</a:t>
          </a:r>
          <a:endParaRPr lang="en-US" sz="2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781079"/>
        <a:ext cx="6791880" cy="16965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1FA5A4-CFB9-46CB-B973-CC18C91BE5C3}">
      <dsp:nvSpPr>
        <dsp:cNvPr id="0" name=""/>
        <dsp:cNvSpPr/>
      </dsp:nvSpPr>
      <dsp:spPr>
        <a:xfrm>
          <a:off x="1537245" y="1296570"/>
          <a:ext cx="2350818" cy="2160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/>
            <a:t>Hrvati na bojištima</a:t>
          </a:r>
        </a:p>
      </dsp:txBody>
      <dsp:txXfrm>
        <a:off x="1537245" y="1296570"/>
        <a:ext cx="2350818" cy="2160653"/>
      </dsp:txXfrm>
    </dsp:sp>
    <dsp:sp modelId="{B576FC2D-F0A2-4550-9447-8E5E47119E13}">
      <dsp:nvSpPr>
        <dsp:cNvPr id="0" name=""/>
        <dsp:cNvSpPr/>
      </dsp:nvSpPr>
      <dsp:spPr>
        <a:xfrm rot="18360233">
          <a:off x="3338657" y="1408993"/>
          <a:ext cx="130088" cy="33791"/>
        </a:xfrm>
        <a:custGeom>
          <a:avLst/>
          <a:gdLst/>
          <a:ahLst/>
          <a:cxnLst/>
          <a:rect l="0" t="0" r="0" b="0"/>
          <a:pathLst>
            <a:path>
              <a:moveTo>
                <a:pt x="0" y="16895"/>
              </a:moveTo>
              <a:lnTo>
                <a:pt x="130088" y="168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 rot="18360233">
        <a:off x="3400449" y="1422637"/>
        <a:ext cx="6504" cy="6504"/>
      </dsp:txXfrm>
    </dsp:sp>
    <dsp:sp modelId="{078F9F3D-E0BC-42F5-BE89-E3109ECA5522}">
      <dsp:nvSpPr>
        <dsp:cNvPr id="0" name=""/>
        <dsp:cNvSpPr/>
      </dsp:nvSpPr>
      <dsp:spPr>
        <a:xfrm>
          <a:off x="3129049" y="0"/>
          <a:ext cx="1518283" cy="1518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0" kern="1200" dirty="0"/>
            <a:t>?</a:t>
          </a:r>
        </a:p>
      </dsp:txBody>
      <dsp:txXfrm>
        <a:off x="3129049" y="0"/>
        <a:ext cx="1518283" cy="1518283"/>
      </dsp:txXfrm>
    </dsp:sp>
    <dsp:sp modelId="{24476639-51ED-41D1-A4A7-9A1F6B090573}">
      <dsp:nvSpPr>
        <dsp:cNvPr id="0" name=""/>
        <dsp:cNvSpPr/>
      </dsp:nvSpPr>
      <dsp:spPr>
        <a:xfrm rot="20131343">
          <a:off x="3715185" y="1646524"/>
          <a:ext cx="1129348" cy="33791"/>
        </a:xfrm>
        <a:custGeom>
          <a:avLst/>
          <a:gdLst/>
          <a:ahLst/>
          <a:cxnLst/>
          <a:rect l="0" t="0" r="0" b="0"/>
          <a:pathLst>
            <a:path>
              <a:moveTo>
                <a:pt x="0" y="16895"/>
              </a:moveTo>
              <a:lnTo>
                <a:pt x="1129348" y="168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 rot="20131343">
        <a:off x="4251625" y="1635187"/>
        <a:ext cx="56467" cy="56467"/>
      </dsp:txXfrm>
    </dsp:sp>
    <dsp:sp modelId="{486237FA-0DE1-45C5-AE42-6E76A2B6C92A}">
      <dsp:nvSpPr>
        <dsp:cNvPr id="0" name=""/>
        <dsp:cNvSpPr/>
      </dsp:nvSpPr>
      <dsp:spPr>
        <a:xfrm>
          <a:off x="4725553" y="355772"/>
          <a:ext cx="1518283" cy="1518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0" kern="1200"/>
            <a:t>?</a:t>
          </a:r>
        </a:p>
      </dsp:txBody>
      <dsp:txXfrm>
        <a:off x="4725553" y="355772"/>
        <a:ext cx="1518283" cy="1518283"/>
      </dsp:txXfrm>
    </dsp:sp>
    <dsp:sp modelId="{F7BE4AED-E5AD-4231-9164-946C5EF69E5D}">
      <dsp:nvSpPr>
        <dsp:cNvPr id="0" name=""/>
        <dsp:cNvSpPr/>
      </dsp:nvSpPr>
      <dsp:spPr>
        <a:xfrm rot="217230">
          <a:off x="3883571" y="2488530"/>
          <a:ext cx="1720797" cy="33791"/>
        </a:xfrm>
        <a:custGeom>
          <a:avLst/>
          <a:gdLst/>
          <a:ahLst/>
          <a:cxnLst/>
          <a:rect l="0" t="0" r="0" b="0"/>
          <a:pathLst>
            <a:path>
              <a:moveTo>
                <a:pt x="0" y="16895"/>
              </a:moveTo>
              <a:lnTo>
                <a:pt x="1720797" y="168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00" kern="1200"/>
        </a:p>
      </dsp:txBody>
      <dsp:txXfrm rot="217230">
        <a:off x="4700950" y="2462406"/>
        <a:ext cx="86039" cy="86039"/>
      </dsp:txXfrm>
    </dsp:sp>
    <dsp:sp modelId="{74563F5A-A27F-4E31-97D6-479CF88140F6}">
      <dsp:nvSpPr>
        <dsp:cNvPr id="0" name=""/>
        <dsp:cNvSpPr/>
      </dsp:nvSpPr>
      <dsp:spPr>
        <a:xfrm>
          <a:off x="5601137" y="1848554"/>
          <a:ext cx="1518283" cy="1518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0" kern="1200"/>
            <a:t>?</a:t>
          </a:r>
        </a:p>
      </dsp:txBody>
      <dsp:txXfrm>
        <a:off x="5601137" y="1848554"/>
        <a:ext cx="1518283" cy="1518283"/>
      </dsp:txXfrm>
    </dsp:sp>
    <dsp:sp modelId="{3DD272B3-9089-46CB-81F5-B01C5C45FDC8}">
      <dsp:nvSpPr>
        <dsp:cNvPr id="0" name=""/>
        <dsp:cNvSpPr/>
      </dsp:nvSpPr>
      <dsp:spPr>
        <a:xfrm rot="5947233">
          <a:off x="2258945" y="3669205"/>
          <a:ext cx="487055" cy="33791"/>
        </a:xfrm>
        <a:custGeom>
          <a:avLst/>
          <a:gdLst/>
          <a:ahLst/>
          <a:cxnLst/>
          <a:rect l="0" t="0" r="0" b="0"/>
          <a:pathLst>
            <a:path>
              <a:moveTo>
                <a:pt x="0" y="16895"/>
              </a:moveTo>
              <a:lnTo>
                <a:pt x="487055" y="168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 rot="5947233">
        <a:off x="2490296" y="3673924"/>
        <a:ext cx="24352" cy="24352"/>
      </dsp:txXfrm>
    </dsp:sp>
    <dsp:sp modelId="{08F1BDFA-A29F-45F8-8922-CBBE821B4529}">
      <dsp:nvSpPr>
        <dsp:cNvPr id="0" name=""/>
        <dsp:cNvSpPr/>
      </dsp:nvSpPr>
      <dsp:spPr>
        <a:xfrm>
          <a:off x="1584395" y="3916951"/>
          <a:ext cx="1518283" cy="1518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0" kern="1200"/>
            <a:t>?</a:t>
          </a:r>
        </a:p>
      </dsp:txBody>
      <dsp:txXfrm>
        <a:off x="1584395" y="3916951"/>
        <a:ext cx="1518283" cy="151828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0D8ED5-F528-4B2C-ACB8-F031303ADEE0}">
      <dsp:nvSpPr>
        <dsp:cNvPr id="0" name=""/>
        <dsp:cNvSpPr/>
      </dsp:nvSpPr>
      <dsp:spPr>
        <a:xfrm>
          <a:off x="0" y="56231"/>
          <a:ext cx="10515600" cy="10038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Kao državljani Austro-Ugarske, muškarci se morali odazvati na mobilizacijske pozive</a:t>
          </a:r>
          <a:endParaRPr lang="en-US" sz="2600" kern="1200"/>
        </a:p>
      </dsp:txBody>
      <dsp:txXfrm>
        <a:off x="0" y="56231"/>
        <a:ext cx="10515600" cy="1003860"/>
      </dsp:txXfrm>
    </dsp:sp>
    <dsp:sp modelId="{0C55D4CC-3C82-47F2-904B-2EBC58877792}">
      <dsp:nvSpPr>
        <dsp:cNvPr id="0" name=""/>
        <dsp:cNvSpPr/>
      </dsp:nvSpPr>
      <dsp:spPr>
        <a:xfrm>
          <a:off x="0" y="1134972"/>
          <a:ext cx="10515600" cy="100386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Morali ratovati za interese Austro-Ugarske, s čijim se ratnim ciljevima mnogi nisu slagali</a:t>
          </a:r>
          <a:endParaRPr lang="en-US" sz="2600" kern="1200" dirty="0"/>
        </a:p>
      </dsp:txBody>
      <dsp:txXfrm>
        <a:off x="0" y="1134972"/>
        <a:ext cx="10515600" cy="1003860"/>
      </dsp:txXfrm>
    </dsp:sp>
    <dsp:sp modelId="{3DC9932C-3A8C-4FAF-978D-DB2B5FA53B4D}">
      <dsp:nvSpPr>
        <dsp:cNvPr id="0" name=""/>
        <dsp:cNvSpPr/>
      </dsp:nvSpPr>
      <dsp:spPr>
        <a:xfrm>
          <a:off x="0" y="2213712"/>
          <a:ext cx="10515600" cy="100386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Najviše stradavanja na </a:t>
          </a:r>
          <a:r>
            <a:rPr lang="en-US" sz="2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Istočnom</a:t>
          </a:r>
          <a:r>
            <a:rPr 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Balkanskom</a:t>
          </a:r>
          <a:r>
            <a:rPr 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Talijanskom</a:t>
          </a:r>
          <a:r>
            <a:rPr lang="en-US" sz="2600" b="1" kern="1200" dirty="0"/>
            <a:t> </a:t>
          </a:r>
          <a:r>
            <a:rPr lang="en-US" sz="2600" kern="1200" dirty="0" err="1"/>
            <a:t>bojištu</a:t>
          </a:r>
          <a:endParaRPr lang="en-US" sz="2600" kern="1200" dirty="0"/>
        </a:p>
      </dsp:txBody>
      <dsp:txXfrm>
        <a:off x="0" y="2213712"/>
        <a:ext cx="10515600" cy="1003860"/>
      </dsp:txXfrm>
    </dsp:sp>
    <dsp:sp modelId="{9882CD7C-1AB5-4800-8D54-2B70BA918D05}">
      <dsp:nvSpPr>
        <dsp:cNvPr id="0" name=""/>
        <dsp:cNvSpPr/>
      </dsp:nvSpPr>
      <dsp:spPr>
        <a:xfrm>
          <a:off x="0" y="3292451"/>
          <a:ext cx="10515600" cy="100386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0" i="0" kern="1200" dirty="0"/>
            <a:t>Dobrovoljačke jedinice borile se na Solunskom bojištu na strani Antante</a:t>
          </a:r>
          <a:endParaRPr lang="en-US" sz="2600" kern="1200" dirty="0"/>
        </a:p>
      </dsp:txBody>
      <dsp:txXfrm>
        <a:off x="0" y="3292451"/>
        <a:ext cx="10515600" cy="10038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B1D1F9-5DFF-432F-9E61-9A38BFDC3B48}">
      <dsp:nvSpPr>
        <dsp:cNvPr id="0" name=""/>
        <dsp:cNvSpPr/>
      </dsp:nvSpPr>
      <dsp:spPr>
        <a:xfrm>
          <a:off x="0" y="48447"/>
          <a:ext cx="10515600" cy="135134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U Hrvatskoj je tijekom rata zbog novačenja </a:t>
          </a:r>
          <a:r>
            <a:rPr lang="hr-HR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nedostajalo radne snage</a:t>
          </a:r>
          <a:endParaRPr lang="en-US" sz="3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8447"/>
        <a:ext cx="10515600" cy="1351349"/>
      </dsp:txXfrm>
    </dsp:sp>
    <dsp:sp modelId="{7E7004DE-F902-47E1-B0D8-3E68E2AD7FCA}">
      <dsp:nvSpPr>
        <dsp:cNvPr id="0" name=""/>
        <dsp:cNvSpPr/>
      </dsp:nvSpPr>
      <dsp:spPr>
        <a:xfrm>
          <a:off x="0" y="1500597"/>
          <a:ext cx="10515600" cy="1351349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Žene preuzele mnoge poslove dotad rezervirane za muškarce</a:t>
          </a:r>
          <a:endParaRPr lang="en-US" sz="3500" kern="1200" dirty="0"/>
        </a:p>
      </dsp:txBody>
      <dsp:txXfrm>
        <a:off x="0" y="1500597"/>
        <a:ext cx="10515600" cy="1351349"/>
      </dsp:txXfrm>
    </dsp:sp>
    <dsp:sp modelId="{216302F8-E1B2-452D-B125-32E4B0F41A3D}">
      <dsp:nvSpPr>
        <dsp:cNvPr id="0" name=""/>
        <dsp:cNvSpPr/>
      </dsp:nvSpPr>
      <dsp:spPr>
        <a:xfrm>
          <a:off x="0" y="2952746"/>
          <a:ext cx="10515600" cy="135134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0" kern="1200" dirty="0"/>
            <a:t>Mnoge škole zatvorene </a:t>
          </a:r>
          <a:r>
            <a:rPr lang="hr-HR" sz="3500" kern="1200" dirty="0"/>
            <a:t>ili prenamijenjene u ratne bolnice</a:t>
          </a:r>
          <a:endParaRPr lang="en-US" sz="3500" kern="1200" dirty="0"/>
        </a:p>
      </dsp:txBody>
      <dsp:txXfrm>
        <a:off x="0" y="2952746"/>
        <a:ext cx="10515600" cy="135134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FD9232-7AA7-43E4-AE40-FDA082F73054}">
      <dsp:nvSpPr>
        <dsp:cNvPr id="0" name=""/>
        <dsp:cNvSpPr/>
      </dsp:nvSpPr>
      <dsp:spPr>
        <a:xfrm>
          <a:off x="0" y="56231"/>
          <a:ext cx="10515600" cy="10038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Mnoge su </a:t>
          </a:r>
          <a:r>
            <a:rPr lang="hr-HR" sz="2600" b="0" kern="1200" dirty="0"/>
            <a:t>novine prestale izlaziti</a:t>
          </a:r>
          <a:r>
            <a:rPr lang="hr-HR" sz="2600" kern="1200" dirty="0"/>
            <a:t>, sadržaj preostalih najstrože  kontroliran</a:t>
          </a:r>
          <a:endParaRPr lang="en-US" sz="2600" kern="1200" dirty="0"/>
        </a:p>
      </dsp:txBody>
      <dsp:txXfrm>
        <a:off x="0" y="56231"/>
        <a:ext cx="10515600" cy="1003860"/>
      </dsp:txXfrm>
    </dsp:sp>
    <dsp:sp modelId="{E06D3251-ED9C-45DB-B6A4-B4AB7A141159}">
      <dsp:nvSpPr>
        <dsp:cNvPr id="0" name=""/>
        <dsp:cNvSpPr/>
      </dsp:nvSpPr>
      <dsp:spPr>
        <a:xfrm>
          <a:off x="0" y="1134972"/>
          <a:ext cx="10515600" cy="100386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/>
            <a:t>U kasnijim je ratnim godinama uveden </a:t>
          </a:r>
          <a:r>
            <a:rPr lang="pl-PL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policijski sat</a:t>
          </a:r>
          <a:r>
            <a:rPr lang="pl-PL" sz="2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</a:t>
          </a:r>
          <a:r>
            <a:rPr lang="pl-PL" sz="2600" kern="1200" dirty="0"/>
            <a:t>– zabrana izlaska noću</a:t>
          </a:r>
          <a:endParaRPr lang="en-US" sz="2600" kern="1200" dirty="0"/>
        </a:p>
      </dsp:txBody>
      <dsp:txXfrm>
        <a:off x="0" y="1134972"/>
        <a:ext cx="10515600" cy="1003860"/>
      </dsp:txXfrm>
    </dsp:sp>
    <dsp:sp modelId="{197DACBF-3309-4381-ACC0-B80CD5C1241F}">
      <dsp:nvSpPr>
        <dsp:cNvPr id="0" name=""/>
        <dsp:cNvSpPr/>
      </dsp:nvSpPr>
      <dsp:spPr>
        <a:xfrm>
          <a:off x="0" y="2213712"/>
          <a:ext cx="10515600" cy="100386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Potkraj rata 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cijene namirnica sve više rasle</a:t>
          </a:r>
          <a:r>
            <a:rPr lang="hr-HR" sz="2600" kern="1200" dirty="0"/>
            <a:t>, ubrzo zavladala 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nestašica i glad </a:t>
          </a:r>
          <a:r>
            <a:rPr lang="hr-HR" sz="2600" b="1" kern="1200" dirty="0"/>
            <a:t>– 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veća</a:t>
          </a:r>
          <a:r>
            <a:rPr lang="hr-HR" sz="2600" b="1" kern="1200" dirty="0"/>
            <a:t> 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podložnost bolestima</a:t>
          </a:r>
          <a:endParaRPr lang="en-US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13712"/>
        <a:ext cx="10515600" cy="1003860"/>
      </dsp:txXfrm>
    </dsp:sp>
    <dsp:sp modelId="{E751A4AC-AA1A-46BD-B3F5-037359201252}">
      <dsp:nvSpPr>
        <dsp:cNvPr id="0" name=""/>
        <dsp:cNvSpPr/>
      </dsp:nvSpPr>
      <dsp:spPr>
        <a:xfrm>
          <a:off x="0" y="3292451"/>
          <a:ext cx="10515600" cy="100386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Seljacima oduziman višak proizvoda kako bi se osigurala hrana za vojsku</a:t>
          </a:r>
          <a:endParaRPr lang="en-US" sz="2600" kern="1200" dirty="0"/>
        </a:p>
      </dsp:txBody>
      <dsp:txXfrm>
        <a:off x="0" y="3292451"/>
        <a:ext cx="10515600" cy="10038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FD9232-7AA7-43E4-AE40-FDA082F73054}">
      <dsp:nvSpPr>
        <dsp:cNvPr id="0" name=""/>
        <dsp:cNvSpPr/>
      </dsp:nvSpPr>
      <dsp:spPr>
        <a:xfrm>
          <a:off x="0" y="97271"/>
          <a:ext cx="4495800" cy="20358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Mnogo žrtava potkraj i nakon rata odnijela </a:t>
          </a:r>
          <a:r>
            <a:rPr lang="hr-HR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epidemija španjolske gripe</a:t>
          </a:r>
          <a:endParaRPr lang="en-US" sz="3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97271"/>
        <a:ext cx="4495800" cy="2035800"/>
      </dsp:txXfrm>
    </dsp:sp>
    <dsp:sp modelId="{E06D3251-ED9C-45DB-B6A4-B4AB7A141159}">
      <dsp:nvSpPr>
        <dsp:cNvPr id="0" name=""/>
        <dsp:cNvSpPr/>
      </dsp:nvSpPr>
      <dsp:spPr>
        <a:xfrm>
          <a:off x="0" y="2219472"/>
          <a:ext cx="4495800" cy="20358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Procjenjuje se da je od posljedica rata poginulo i umrlo između </a:t>
          </a:r>
          <a:r>
            <a:rPr lang="hr-HR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100.000 i 200.000 ljudi</a:t>
          </a:r>
          <a:endParaRPr lang="en-US" sz="3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19472"/>
        <a:ext cx="4495800" cy="20358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380EC2-5D1A-489F-9AA1-677ADA163F73}">
      <dsp:nvSpPr>
        <dsp:cNvPr id="0" name=""/>
        <dsp:cNvSpPr/>
      </dsp:nvSpPr>
      <dsp:spPr>
        <a:xfrm>
          <a:off x="0" y="48041"/>
          <a:ext cx="6548022" cy="13689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Velik broj unovačenih Hrvata nije se slagao s 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austrougarskim ratnim ciljevima</a:t>
          </a:r>
          <a:endParaRPr lang="en-US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8041"/>
        <a:ext cx="6548022" cy="1368900"/>
      </dsp:txXfrm>
    </dsp:sp>
    <dsp:sp modelId="{9C47B448-56F8-4BB4-BFDE-BC368995A352}">
      <dsp:nvSpPr>
        <dsp:cNvPr id="0" name=""/>
        <dsp:cNvSpPr/>
      </dsp:nvSpPr>
      <dsp:spPr>
        <a:xfrm>
          <a:off x="0" y="1491821"/>
          <a:ext cx="6548022" cy="136890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0" kern="1200" dirty="0"/>
            <a:t>Dolazilo do masovnih samovoljnih napuštanja vojnih postrojbi – 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dezertiranje</a:t>
          </a:r>
          <a:endParaRPr lang="en-US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491821"/>
        <a:ext cx="6548022" cy="1368900"/>
      </dsp:txXfrm>
    </dsp:sp>
    <dsp:sp modelId="{996889A7-50DA-42FD-B628-EFF64B780CDA}">
      <dsp:nvSpPr>
        <dsp:cNvPr id="0" name=""/>
        <dsp:cNvSpPr/>
      </dsp:nvSpPr>
      <dsp:spPr>
        <a:xfrm>
          <a:off x="0" y="2935602"/>
          <a:ext cx="6548022" cy="13689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0" kern="1200" dirty="0"/>
            <a:t>Dezerteri u Hrvatskoj nazvani „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zeleni kadar” </a:t>
          </a:r>
          <a:r>
            <a:rPr lang="hr-HR" sz="2600" b="0" kern="1200" dirty="0"/>
            <a:t>(uglavnom se skrivali po šumama, glavni cilj najčešće bila pljačka)</a:t>
          </a:r>
          <a:endParaRPr lang="en-US" sz="2600" b="0" kern="1200" dirty="0"/>
        </a:p>
      </dsp:txBody>
      <dsp:txXfrm>
        <a:off x="0" y="2935602"/>
        <a:ext cx="6548022" cy="13689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A31EBE-F6D8-4817-883A-597FF0DF0C30}">
      <dsp:nvSpPr>
        <dsp:cNvPr id="0" name=""/>
        <dsp:cNvSpPr/>
      </dsp:nvSpPr>
      <dsp:spPr>
        <a:xfrm>
          <a:off x="0" y="78515"/>
          <a:ext cx="5939900" cy="1380307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Nezadovoljstvo vojnika izazvalo pobune </a:t>
          </a:r>
          <a:endParaRPr lang="en-US" sz="2600" kern="1200" dirty="0"/>
        </a:p>
      </dsp:txBody>
      <dsp:txXfrm>
        <a:off x="0" y="78515"/>
        <a:ext cx="5939900" cy="1380307"/>
      </dsp:txXfrm>
    </dsp:sp>
    <dsp:sp modelId="{AEC198DE-6504-4880-8C2F-8449A9C42ED3}">
      <dsp:nvSpPr>
        <dsp:cNvPr id="0" name=""/>
        <dsp:cNvSpPr/>
      </dsp:nvSpPr>
      <dsp:spPr>
        <a:xfrm>
          <a:off x="0" y="1533702"/>
          <a:ext cx="5939900" cy="1380307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1918. godine u Boki kotorskoj </a:t>
          </a:r>
          <a:r>
            <a:rPr lang="hr-HR" sz="2600" kern="1200" dirty="0"/>
            <a:t>buknula pobuna mornara na austrougarskim ratnim brodovima</a:t>
          </a:r>
          <a:endParaRPr lang="en-US" sz="2600" kern="1200" dirty="0"/>
        </a:p>
      </dsp:txBody>
      <dsp:txXfrm>
        <a:off x="0" y="1533702"/>
        <a:ext cx="5939900" cy="1380307"/>
      </dsp:txXfrm>
    </dsp:sp>
    <dsp:sp modelId="{0CD545D2-A5C0-45A1-BE4F-32EC8D6FF864}">
      <dsp:nvSpPr>
        <dsp:cNvPr id="0" name=""/>
        <dsp:cNvSpPr/>
      </dsp:nvSpPr>
      <dsp:spPr>
        <a:xfrm>
          <a:off x="0" y="2988890"/>
          <a:ext cx="5939900" cy="1380307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0" kern="1200" dirty="0">
              <a:effectLst/>
            </a:rPr>
            <a:t>Pobuna ugušena, vođe strijeljani</a:t>
          </a:r>
          <a:endParaRPr lang="en-US" sz="2600" b="0" kern="1200" dirty="0">
            <a:effectLst/>
          </a:endParaRPr>
        </a:p>
      </dsp:txBody>
      <dsp:txXfrm>
        <a:off x="0" y="2988890"/>
        <a:ext cx="5939900" cy="138030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B1D1F9-5DFF-432F-9E61-9A38BFDC3B48}">
      <dsp:nvSpPr>
        <dsp:cNvPr id="0" name=""/>
        <dsp:cNvSpPr/>
      </dsp:nvSpPr>
      <dsp:spPr>
        <a:xfrm>
          <a:off x="0" y="552667"/>
          <a:ext cx="10658381" cy="108108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Hrvatski političari </a:t>
          </a: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Frano Supilo, Ante Trumbić i Ivan Meštrović </a:t>
          </a:r>
          <a:r>
            <a:rPr lang="hr-HR" sz="2800" kern="1200" dirty="0"/>
            <a:t>u emigraciji osnovali </a:t>
          </a: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Hrvatski odbor</a:t>
          </a:r>
          <a:r>
            <a:rPr lang="hr-HR" sz="2800" kern="1200" dirty="0"/>
            <a:t>, sa sjedištem u Rimu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52667"/>
        <a:ext cx="10658381" cy="1081080"/>
      </dsp:txXfrm>
    </dsp:sp>
    <dsp:sp modelId="{7E7004DE-F902-47E1-B0D8-3E68E2AD7FCA}">
      <dsp:nvSpPr>
        <dsp:cNvPr id="0" name=""/>
        <dsp:cNvSpPr/>
      </dsp:nvSpPr>
      <dsp:spPr>
        <a:xfrm>
          <a:off x="0" y="1714387"/>
          <a:ext cx="10658381" cy="108108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1915. godine odbor proširen slovenskim i srpskim političarima s područja Austro-Ugarske </a:t>
          </a:r>
          <a:endParaRPr lang="en-US" sz="2800" kern="1200" dirty="0"/>
        </a:p>
      </dsp:txBody>
      <dsp:txXfrm>
        <a:off x="0" y="1714387"/>
        <a:ext cx="10658381" cy="1081080"/>
      </dsp:txXfrm>
    </dsp:sp>
    <dsp:sp modelId="{216302F8-E1B2-452D-B125-32E4B0F41A3D}">
      <dsp:nvSpPr>
        <dsp:cNvPr id="0" name=""/>
        <dsp:cNvSpPr/>
      </dsp:nvSpPr>
      <dsp:spPr>
        <a:xfrm>
          <a:off x="0" y="2876106"/>
          <a:ext cx="10658381" cy="108108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Preimenovan u </a:t>
          </a: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Jugoslavenski odbor </a:t>
          </a:r>
          <a:r>
            <a:rPr lang="hr-HR" sz="2800" kern="1200" dirty="0"/>
            <a:t>– sjedište premješteno u London</a:t>
          </a:r>
          <a:endParaRPr lang="en-US" sz="2800" kern="1200" dirty="0"/>
        </a:p>
      </dsp:txBody>
      <dsp:txXfrm>
        <a:off x="0" y="2876106"/>
        <a:ext cx="10658381" cy="1081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871C77B-19EA-4158-AA91-F66454C4A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8E89167-4AD8-4668-8A1B-BB4C7D122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B203F4F-9437-4FD0-8F6B-349CBEB38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E99E-5085-4D96-BDA9-B23CD9D913CB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88B09B3-2911-4DA1-BEF8-2DC9854AE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1CAA6DE-51A9-46C2-A395-20AFE2E42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D524-2314-468B-B6C3-FB18CAEEBC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7302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AD92A94-8DB3-42C5-A4BC-C26BE1DD7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6C262108-A6B7-4CAE-8FEC-AAB2A11A8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B0EA729-AFA3-4EDA-B4FB-9BD4A74A4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E99E-5085-4D96-BDA9-B23CD9D913CB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D603C6C-D914-4F97-B355-5FFF9C117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8EDB29B-63AF-4E53-B7C2-E803ED993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D524-2314-468B-B6C3-FB18CAEEBC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4300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2CA95725-1F40-4C10-A781-65918CF86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71E562C7-8760-41B2-9E5B-9EE62EE12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4586358-4605-4A2B-A99B-96817E7C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E99E-5085-4D96-BDA9-B23CD9D913CB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B6E4C90-F5EA-42DA-A077-78BC3CE4F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55F347B-8330-4249-A998-DF1780E45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D524-2314-468B-B6C3-FB18CAEEBC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4263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4DF7D1F-023B-43CC-A8B1-7642CB255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6961A8A-EBC4-4F53-9982-66B1F15AE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A7BC772-8DDC-4D71-A014-00984905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E99E-5085-4D96-BDA9-B23CD9D913CB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E714DAF-AAA9-4BBB-A1B1-F80B202A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70E8AC1-EA90-4839-892D-B6365198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D524-2314-468B-B6C3-FB18CAEEBC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6994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E1CB48-ACFA-4E48-A14D-308520017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7C6BCE4-0FD5-4AE8-BDAD-E5B8B4B1C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3F4E40D-ECB2-4001-A214-09A4C3B16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E99E-5085-4D96-BDA9-B23CD9D913CB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EBA1BA4-AD33-44CD-81F9-D94688B0B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D46FDED-3A84-4647-BCF0-A8B87F9C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D524-2314-468B-B6C3-FB18CAEEBC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8526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6E7D3A7-844D-4F03-99A8-076A0BC79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BB85828-82E1-4FEE-905E-683607D97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A900567-043D-4A69-8E4B-50427552B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0C642FA-C042-4CC8-A87B-1CE0E736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E99E-5085-4D96-BDA9-B23CD9D913CB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D64B4F1-531B-4D9F-93B2-58626B20E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E5CF6B0-CA3F-472F-A513-C4611B6F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D524-2314-468B-B6C3-FB18CAEEBC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4472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FCA2798-0F6C-4D1E-9E80-24B34DB67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9B1C63F-2FBF-46EF-B635-57D61663C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D8A82DA7-D7F0-438D-9FB7-56C1B3FE8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05FEBE26-34B6-43E3-AF42-6615D2DE4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9F711741-8CEC-4BFB-A9DB-794F8EEB7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EDD1079B-C239-4CE0-AEBA-0EAF2AFCB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E99E-5085-4D96-BDA9-B23CD9D913CB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6A204E71-1757-40F0-9DBE-E4B92D86B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42987CF0-183D-4928-9136-45F216D36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D524-2314-468B-B6C3-FB18CAEEBC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7551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E75323C-2EFF-4488-B087-AA57FF0F5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490BCCBD-3E7E-4D69-88E5-CBA9EC96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E99E-5085-4D96-BDA9-B23CD9D913CB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71D46E28-C58C-4741-A6F4-3136E95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7E65CFE3-9D28-43E8-ACC1-8D0983183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D524-2314-468B-B6C3-FB18CAEEBC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401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BF217682-9958-4DE7-B090-E942C3C6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E99E-5085-4D96-BDA9-B23CD9D913CB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A69CE2D8-955B-42C5-92FD-381FB6D94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BBF1F35F-6C80-43BF-96BE-1037F86D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D524-2314-468B-B6C3-FB18CAEEBC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4183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26B6941-290F-4828-91A7-876344628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B134167-6A06-4D9B-A391-ACCDB8EE2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332B2BEE-52BA-4F9C-82E5-911E8C98B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3F497591-39CE-42D1-9EB3-62A755950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E99E-5085-4D96-BDA9-B23CD9D913CB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7F7CC9B-FBA9-4D0A-893D-FA3D735BD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3D58DCF-4C28-40FF-B258-FC88F3E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D524-2314-468B-B6C3-FB18CAEEBC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629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2721CE4-BBCA-4C2E-9C84-9A31C80BD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921C5E7C-2409-4CB5-AB65-772519F95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75F96337-CA83-4B41-AFC3-B2E61EE6D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E39D8449-AA7C-4099-93FF-2ACA6577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E99E-5085-4D96-BDA9-B23CD9D913CB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C03DCF0C-2439-49B5-AE61-B4889D6F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D984FB8-38E8-4574-ACBA-DB7926AEB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D524-2314-468B-B6C3-FB18CAEEBC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4035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36FDCF80-A45A-4425-9341-06EC54E2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B133A9A-4C7C-47A6-9C8A-532BD822F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758B69B-7A76-4A08-B03C-7484F2531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CE99E-5085-4D96-BDA9-B23CD9D913CB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BAF0A75-0D9D-4E8A-952B-407947CB3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D5C223A-9A76-4D6E-AF33-D2DC0B1DB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4D524-2314-468B-B6C3-FB18CAEEBC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9140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5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8.xml"/><Relationship Id="rId9" Type="http://schemas.openxmlformats.org/officeDocument/2006/relationships/hyperlink" Target="https://youtu.be/DPjxOqvTj5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wordwall.net/resource/3553296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0.jpe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855434"/>
            <a:ext cx="7772400" cy="121340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r-HR" sz="4000" b="1" dirty="0">
                <a:solidFill>
                  <a:schemeClr val="tx1"/>
                </a:solidFill>
              </a:rPr>
              <a:t>Hrvatska u Prvome svjetskom ratu</a:t>
            </a:r>
            <a:endParaRPr lang="hr-HR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Hrvatska u Prvome svjetskom ratu</a:t>
            </a:r>
            <a:endParaRPr lang="hr-HR" dirty="0"/>
          </a:p>
        </p:txBody>
      </p:sp>
      <p:pic>
        <p:nvPicPr>
          <p:cNvPr id="6" name="Slika 5" descr="Slika na kojoj se prikazuje odjeća, nošenje, stajanje&#10;&#10;Opis je automatski generiran">
            <a:extLst>
              <a:ext uri="{FF2B5EF4-FFF2-40B4-BE49-F238E27FC236}">
                <a16:creationId xmlns:a16="http://schemas.microsoft.com/office/drawing/2014/main" xmlns="" id="{C6780C37-3E48-44C3-A904-3421B633B7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239" y="1847572"/>
            <a:ext cx="1624584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7BCC900-C62F-47D4-B215-4699D264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U pozadini</a:t>
            </a:r>
          </a:p>
        </p:txBody>
      </p:sp>
      <p:graphicFrame>
        <p:nvGraphicFramePr>
          <p:cNvPr id="4" name="Rezervirano mjesto sadržaja 2">
            <a:extLst>
              <a:ext uri="{FF2B5EF4-FFF2-40B4-BE49-F238E27FC236}">
                <a16:creationId xmlns:a16="http://schemas.microsoft.com/office/drawing/2014/main" xmlns="" id="{A1E5B74D-9E8E-4414-B864-1957B845C5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37196907"/>
              </p:ext>
            </p:extLst>
          </p:nvPr>
        </p:nvGraphicFramePr>
        <p:xfrm>
          <a:off x="394687" y="1773592"/>
          <a:ext cx="44958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3C56A593-E825-40B3-B2C7-828586764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1150" y="1809749"/>
            <a:ext cx="5784063" cy="4314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6E2324AA-97F5-40D8-9E99-7A6E4B1781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196F4069-5464-42FA-938C-71ECD301A0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3900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6D104F0-DBD1-4A41-843E-500579FBD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BCA0B21-DC86-48CC-9E3F-F52D8C0DD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7" name="Slika 6" descr="Slika na kojoj se prikazuje odjeća, haljina, nošenje&#10;&#10;Opis je automatski generiran">
            <a:extLst>
              <a:ext uri="{FF2B5EF4-FFF2-40B4-BE49-F238E27FC236}">
                <a16:creationId xmlns:a16="http://schemas.microsoft.com/office/drawing/2014/main" xmlns="" id="{BE53251E-9FF6-4898-9F20-D42DF8027F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9763" y="1657350"/>
            <a:ext cx="1563624" cy="4572000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D82E6CEF-F641-4964-81C6-FAE0A438CEB2}"/>
              </a:ext>
            </a:extLst>
          </p:cNvPr>
          <p:cNvSpPr/>
          <p:nvPr/>
        </p:nvSpPr>
        <p:spPr>
          <a:xfrm>
            <a:off x="470516" y="230820"/>
            <a:ext cx="6640497" cy="5184560"/>
          </a:xfrm>
          <a:prstGeom prst="wedgeEllipseCallout">
            <a:avLst>
              <a:gd name="adj1" fmla="val 67867"/>
              <a:gd name="adj2" fmla="val -1018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/>
              <a:t>Pročitaj tekst u U/str. 168 </a:t>
            </a:r>
            <a:r>
              <a:rPr lang="hr-HR" sz="2400" i="1" dirty="0"/>
              <a:t>Bijeg i pobuna</a:t>
            </a:r>
            <a:r>
              <a:rPr lang="hr-HR" sz="2400" dirty="0"/>
              <a:t> i potom odgovori na pitanja.</a:t>
            </a:r>
          </a:p>
          <a:p>
            <a:pPr lvl="0" algn="ctr"/>
            <a:r>
              <a:rPr lang="hr-HR" sz="2400" b="1" dirty="0"/>
              <a:t>1. Zašto je dezertiranje bilo masovno u </a:t>
            </a:r>
            <a:r>
              <a:rPr lang="hr-HR" sz="2400" b="1" dirty="0" err="1" smtClean="0"/>
              <a:t>austro</a:t>
            </a:r>
            <a:r>
              <a:rPr lang="hr-HR" sz="2400" b="1" dirty="0"/>
              <a:t>-</a:t>
            </a:r>
            <a:r>
              <a:rPr lang="hr-HR" sz="2400" b="1" dirty="0" smtClean="0"/>
              <a:t>ugarskoj </a:t>
            </a:r>
            <a:r>
              <a:rPr lang="hr-HR" sz="2400" b="1" dirty="0"/>
              <a:t>vojsci?</a:t>
            </a:r>
          </a:p>
          <a:p>
            <a:pPr lvl="0" algn="ctr"/>
            <a:r>
              <a:rPr lang="hr-HR" sz="2400" b="1" dirty="0"/>
              <a:t>2. Kako su nazivali dezertere u Hrvatskoj?</a:t>
            </a:r>
          </a:p>
          <a:p>
            <a:pPr lvl="0" algn="ctr"/>
            <a:r>
              <a:rPr lang="hr-HR" sz="2400" b="1" dirty="0"/>
              <a:t>3. Čime su se bavili dezerteri?</a:t>
            </a:r>
          </a:p>
          <a:p>
            <a:pPr lvl="0" algn="ctr"/>
            <a:r>
              <a:rPr lang="hr-HR" sz="2400" b="1" dirty="0"/>
              <a:t>4. Navedi neka imena dezerterskih skupina.</a:t>
            </a:r>
          </a:p>
        </p:txBody>
      </p:sp>
    </p:spTree>
    <p:extLst>
      <p:ext uri="{BB962C8B-B14F-4D97-AF65-F5344CB8AC3E}">
        <p14:creationId xmlns:p14="http://schemas.microsoft.com/office/powerpoint/2010/main" xmlns="" val="394161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BDA69AA-E9F5-4355-A9C6-01BD0996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Bijeg i pobuna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706C8D24-883C-46B0-9AE1-0B63D15302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41655602"/>
              </p:ext>
            </p:extLst>
          </p:nvPr>
        </p:nvGraphicFramePr>
        <p:xfrm>
          <a:off x="207885" y="1695635"/>
          <a:ext cx="6548022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7541BE5-9D05-473E-AB8E-88B660BF41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6DB9E9A-2F83-4067-A32B-EF5DC17563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78570B7F-AE30-488B-ADF7-37C16F0AC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2476" y="1990725"/>
            <a:ext cx="5138073" cy="3486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2681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528B0B3-B9FA-4E1E-8763-B85FB438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Bijeg i pobuna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49CCCE9D-7DED-471D-B4BC-DBAC29079D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89466524"/>
              </p:ext>
            </p:extLst>
          </p:nvPr>
        </p:nvGraphicFramePr>
        <p:xfrm>
          <a:off x="88039" y="1562470"/>
          <a:ext cx="5939900" cy="4447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4E1A7A2D-A141-4D13-9089-60708A681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2515" y="1562470"/>
            <a:ext cx="5922319" cy="4021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EDB0072-65D2-4E1C-B0D1-87D5DBC02C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156D2E0B-18A9-4D08-97FB-1531DDC1B9DA}"/>
              </a:ext>
            </a:extLst>
          </p:cNvPr>
          <p:cNvSpPr/>
          <p:nvPr/>
        </p:nvSpPr>
        <p:spPr>
          <a:xfrm>
            <a:off x="7457244" y="5794367"/>
            <a:ext cx="4214304" cy="830997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400" dirty="0">
                <a:hlinkClick r:id="rId9"/>
              </a:rPr>
              <a:t>Pobuna mornara u Boki kotorskoj</a:t>
            </a:r>
            <a:r>
              <a:rPr lang="hr-HR" sz="2400" dirty="0"/>
              <a:t> 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0C8DF7BB-1648-4896-9556-51EF7CDDCA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9846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 na kojoj se prikazuje odjeća, haljina, nošenje&#10;&#10;Opis je automatski generiran">
            <a:extLst>
              <a:ext uri="{FF2B5EF4-FFF2-40B4-BE49-F238E27FC236}">
                <a16:creationId xmlns:a16="http://schemas.microsoft.com/office/drawing/2014/main" xmlns="" id="{39613B1F-48BA-4F14-A343-C67F5ED8D8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1086" y="3852908"/>
            <a:ext cx="973659" cy="284695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1" name="Oblačić za govor: ovalni 10">
            <a:extLst>
              <a:ext uri="{FF2B5EF4-FFF2-40B4-BE49-F238E27FC236}">
                <a16:creationId xmlns:a16="http://schemas.microsoft.com/office/drawing/2014/main" xmlns="" id="{145ED9E3-917E-453A-9905-FE626ADC9DAD}"/>
              </a:ext>
            </a:extLst>
          </p:cNvPr>
          <p:cNvSpPr/>
          <p:nvPr/>
        </p:nvSpPr>
        <p:spPr>
          <a:xfrm>
            <a:off x="8371644" y="914400"/>
            <a:ext cx="3364636" cy="2752079"/>
          </a:xfrm>
          <a:prstGeom prst="wedgeEllipseCallout">
            <a:avLst>
              <a:gd name="adj1" fmla="val 34931"/>
              <a:gd name="adj2" fmla="val 71057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Pročitaj tekst u U/str. 168-169 </a:t>
            </a:r>
            <a:r>
              <a:rPr lang="hr-HR" b="1" i="1" dirty="0"/>
              <a:t>Hrvatski odbor </a:t>
            </a:r>
            <a:r>
              <a:rPr lang="hr-HR" b="1" i="1" dirty="0" smtClean="0"/>
              <a:t>–Jugoslavenski </a:t>
            </a:r>
            <a:r>
              <a:rPr lang="hr-HR" b="1" i="1" dirty="0"/>
              <a:t>odbor </a:t>
            </a:r>
            <a:r>
              <a:rPr lang="hr-HR" b="1" dirty="0"/>
              <a:t>i ispuni tablicu.</a:t>
            </a:r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xmlns="" id="{5B4CE5E3-3DD4-48E4-A3C4-538E9EF33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5535246"/>
              </p:ext>
            </p:extLst>
          </p:nvPr>
        </p:nvGraphicFramePr>
        <p:xfrm>
          <a:off x="159798" y="106532"/>
          <a:ext cx="8158579" cy="6121741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192785">
                  <a:extLst>
                    <a:ext uri="{9D8B030D-6E8A-4147-A177-3AD203B41FA5}">
                      <a16:colId xmlns:a16="http://schemas.microsoft.com/office/drawing/2014/main" xmlns="" val="709161601"/>
                    </a:ext>
                  </a:extLst>
                </a:gridCol>
                <a:gridCol w="5965794">
                  <a:extLst>
                    <a:ext uri="{9D8B030D-6E8A-4147-A177-3AD203B41FA5}">
                      <a16:colId xmlns:a16="http://schemas.microsoft.com/office/drawing/2014/main" xmlns="" val="2158459092"/>
                    </a:ext>
                  </a:extLst>
                </a:gridCol>
              </a:tblGrid>
              <a:tr h="4825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HRVATSKI ODBOR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3634342"/>
                  </a:ext>
                </a:extLst>
              </a:tr>
              <a:tr h="482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SJEDIŠTE: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 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4747199"/>
                  </a:ext>
                </a:extLst>
              </a:tr>
              <a:tr h="482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ČLANOVI: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 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1842999"/>
                  </a:ext>
                </a:extLst>
              </a:tr>
              <a:tr h="4825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solidFill>
                            <a:schemeClr val="bg1"/>
                          </a:solidFill>
                          <a:effectLst/>
                        </a:rPr>
                        <a:t>JUGOSLAVENSKI ODBOR</a:t>
                      </a:r>
                      <a:endParaRPr lang="hr-H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1190764"/>
                  </a:ext>
                </a:extLst>
              </a:tr>
              <a:tr h="1229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GODINA OSNIVANJA: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 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7196263"/>
                  </a:ext>
                </a:extLst>
              </a:tr>
              <a:tr h="482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SJEDIŠTE: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 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53346"/>
                  </a:ext>
                </a:extLst>
              </a:tr>
              <a:tr h="482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ČLANOVI: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 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9664588"/>
                  </a:ext>
                </a:extLst>
              </a:tr>
              <a:tr h="482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POLITIKA: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 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1128230"/>
                  </a:ext>
                </a:extLst>
              </a:tr>
              <a:tr h="1514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RAZLOG ODLASKA SUPILA: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 </a:t>
                      </a:r>
                      <a:endParaRPr lang="hr-HR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 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8555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0654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38E6B7-A334-4BD1-A3FA-F77AEDD6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Hrvatski odbor      Jugoslavenski odbor</a:t>
            </a:r>
          </a:p>
        </p:txBody>
      </p:sp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xmlns="" id="{D8D97566-51F2-4908-B90B-5FB5B24DFE65}"/>
              </a:ext>
            </a:extLst>
          </p:cNvPr>
          <p:cNvCxnSpPr>
            <a:cxnSpLocks/>
          </p:cNvCxnSpPr>
          <p:nvPr/>
        </p:nvCxnSpPr>
        <p:spPr>
          <a:xfrm>
            <a:off x="4740677" y="1056443"/>
            <a:ext cx="59480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Rezervirano mjesto sadržaja 2">
            <a:extLst>
              <a:ext uri="{FF2B5EF4-FFF2-40B4-BE49-F238E27FC236}">
                <a16:creationId xmlns:a16="http://schemas.microsoft.com/office/drawing/2014/main" xmlns="" id="{C4E0618C-5C89-4157-B465-B455AFB629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08808970"/>
              </p:ext>
            </p:extLst>
          </p:nvPr>
        </p:nvGraphicFramePr>
        <p:xfrm>
          <a:off x="554115" y="1535839"/>
          <a:ext cx="10658381" cy="4509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188C1D41-F5D1-401E-B688-B5ACF7BD16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4E2EF1A8-6000-4D93-8218-DB99436C39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4983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B30F2567-A84E-4060-AE6C-DEF2D1FBF044}"/>
              </a:ext>
            </a:extLst>
          </p:cNvPr>
          <p:cNvSpPr/>
          <p:nvPr/>
        </p:nvSpPr>
        <p:spPr>
          <a:xfrm>
            <a:off x="9858375" y="4929326"/>
            <a:ext cx="2175677" cy="1200329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400" dirty="0"/>
              <a:t>Jugoslavenski odbor u Londonu.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0EBBC57-C55F-4EED-AB58-E7CAB3821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1B1EFDE-CD6E-4AB5-90A1-77FD676751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1712F0D8-55F3-4E48-BB38-CFCE7F021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1633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9057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38E6B7-A334-4BD1-A3FA-F77AEDD6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Hrvatski odbor      Jugoslavenski odbor</a:t>
            </a:r>
          </a:p>
        </p:txBody>
      </p:sp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xmlns="" id="{D8D97566-51F2-4908-B90B-5FB5B24DFE65}"/>
              </a:ext>
            </a:extLst>
          </p:cNvPr>
          <p:cNvCxnSpPr>
            <a:cxnSpLocks/>
          </p:cNvCxnSpPr>
          <p:nvPr/>
        </p:nvCxnSpPr>
        <p:spPr>
          <a:xfrm>
            <a:off x="4740677" y="1056443"/>
            <a:ext cx="59480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Rezervirano mjesto sadržaja 2">
            <a:extLst>
              <a:ext uri="{FF2B5EF4-FFF2-40B4-BE49-F238E27FC236}">
                <a16:creationId xmlns:a16="http://schemas.microsoft.com/office/drawing/2014/main" xmlns="" id="{C4E0618C-5C89-4157-B465-B455AFB629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36997014"/>
              </p:ext>
            </p:extLst>
          </p:nvPr>
        </p:nvGraphicFramePr>
        <p:xfrm>
          <a:off x="278539" y="1784413"/>
          <a:ext cx="9227412" cy="4509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188C1D41-F5D1-401E-B688-B5ACF7BD16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4E2EF1A8-6000-4D93-8218-DB99436C39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7" name="Strelica: desno 6">
            <a:extLst>
              <a:ext uri="{FF2B5EF4-FFF2-40B4-BE49-F238E27FC236}">
                <a16:creationId xmlns:a16="http://schemas.microsoft.com/office/drawing/2014/main" xmlns="" id="{1D0CE045-1F72-439E-BA51-3A75DB7A245E}"/>
              </a:ext>
            </a:extLst>
          </p:cNvPr>
          <p:cNvSpPr/>
          <p:nvPr/>
        </p:nvSpPr>
        <p:spPr>
          <a:xfrm rot="7125519">
            <a:off x="3570005" y="2760847"/>
            <a:ext cx="965591" cy="595740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" name="Strelica: desno 8">
            <a:extLst>
              <a:ext uri="{FF2B5EF4-FFF2-40B4-BE49-F238E27FC236}">
                <a16:creationId xmlns:a16="http://schemas.microsoft.com/office/drawing/2014/main" xmlns="" id="{AF2C68E9-AA1F-426D-979F-F90BA6D1A07F}"/>
              </a:ext>
            </a:extLst>
          </p:cNvPr>
          <p:cNvSpPr/>
          <p:nvPr/>
        </p:nvSpPr>
        <p:spPr>
          <a:xfrm rot="3533288">
            <a:off x="5175938" y="2727464"/>
            <a:ext cx="965591" cy="595740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" name="Slika 9" descr="Slika na kojoj se prikazuje odjeća, nošenje, stajanje&#10;&#10;Opis je automatski generiran">
            <a:extLst>
              <a:ext uri="{FF2B5EF4-FFF2-40B4-BE49-F238E27FC236}">
                <a16:creationId xmlns:a16="http://schemas.microsoft.com/office/drawing/2014/main" xmlns="" id="{1B9F6552-5AA8-4103-A7D5-F7547C6FD6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020801" y="4208016"/>
            <a:ext cx="866707" cy="2439139"/>
          </a:xfrm>
          <a:prstGeom prst="rect">
            <a:avLst/>
          </a:prstGeom>
        </p:spPr>
      </p:pic>
      <p:sp>
        <p:nvSpPr>
          <p:cNvPr id="13" name="Oblačić za govor: ovalni 12">
            <a:extLst>
              <a:ext uri="{FF2B5EF4-FFF2-40B4-BE49-F238E27FC236}">
                <a16:creationId xmlns:a16="http://schemas.microsoft.com/office/drawing/2014/main" xmlns="" id="{F64501FE-0E01-4B4B-A0F7-A0C617C6D7CD}"/>
              </a:ext>
            </a:extLst>
          </p:cNvPr>
          <p:cNvSpPr/>
          <p:nvPr/>
        </p:nvSpPr>
        <p:spPr>
          <a:xfrm>
            <a:off x="9587883" y="1864310"/>
            <a:ext cx="2539016" cy="1961965"/>
          </a:xfrm>
          <a:prstGeom prst="wedgeEllipseCallout">
            <a:avLst>
              <a:gd name="adj1" fmla="val 16755"/>
              <a:gd name="adj2" fmla="val 74205"/>
            </a:avLst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Zašto se Italija protivila nastojanjima odbora?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xmlns="" val="239355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rano Supilo - Wikipedia">
            <a:extLst>
              <a:ext uri="{FF2B5EF4-FFF2-40B4-BE49-F238E27FC236}">
                <a16:creationId xmlns:a16="http://schemas.microsoft.com/office/drawing/2014/main" xmlns="" id="{7272F70E-0707-460C-A40C-F8DCB02A7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0588" y="1143000"/>
            <a:ext cx="3666970" cy="4704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888D7C15-A415-463F-903A-10D24DA68A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67143951"/>
              </p:ext>
            </p:extLst>
          </p:nvPr>
        </p:nvGraphicFramePr>
        <p:xfrm>
          <a:off x="310256" y="430567"/>
          <a:ext cx="6791880" cy="5721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DA1B8F27-81F4-4F71-9F42-FF6BA2D37222}"/>
              </a:ext>
            </a:extLst>
          </p:cNvPr>
          <p:cNvSpPr/>
          <p:nvPr/>
        </p:nvSpPr>
        <p:spPr>
          <a:xfrm>
            <a:off x="8258175" y="5958026"/>
            <a:ext cx="3267075" cy="707886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000" dirty="0" smtClean="0"/>
              <a:t>Frano Supilo </a:t>
            </a:r>
            <a:r>
              <a:rPr lang="hr-HR" sz="2000" dirty="0" smtClean="0"/>
              <a:t>je 1916</a:t>
            </a:r>
            <a:r>
              <a:rPr lang="hr-HR" sz="2000" dirty="0"/>
              <a:t>. godine </a:t>
            </a:r>
            <a:r>
              <a:rPr lang="it-IT" sz="2000" dirty="0" err="1" smtClean="0"/>
              <a:t>istupio</a:t>
            </a:r>
            <a:r>
              <a:rPr lang="it-IT" sz="2000" dirty="0" smtClean="0"/>
              <a:t> </a:t>
            </a:r>
            <a:r>
              <a:rPr lang="it-IT" sz="2000" dirty="0" err="1"/>
              <a:t>iz</a:t>
            </a:r>
            <a:r>
              <a:rPr lang="it-IT" sz="2000" dirty="0"/>
              <a:t> </a:t>
            </a:r>
            <a:r>
              <a:rPr lang="it-IT" sz="2000" dirty="0" err="1" smtClean="0"/>
              <a:t>Odbora</a:t>
            </a:r>
            <a:endParaRPr lang="hr-HR" sz="20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09E750E-95C1-4E8A-9F05-4E7EFE3B1D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98CA5A3-4350-4817-A51F-47DFE9C9F9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76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2389983-D2FC-4CE9-80A1-4C189D445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2165" y="-1"/>
            <a:ext cx="6422559" cy="6431517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E4D85C1-CE75-41C5-97D0-7390D390273E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29661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25B1D0BC-7B4B-4837-9156-647922227E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291D4E87-9D09-4819-AE5A-A83647CAC6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DA7E7A7-D22F-4EE6-90A8-27642DF77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984" y="1882498"/>
            <a:ext cx="4244729" cy="1313463"/>
          </a:xfrm>
        </p:spPr>
        <p:txBody>
          <a:bodyPr>
            <a:normAutofit/>
          </a:bodyPr>
          <a:lstStyle/>
          <a:p>
            <a:r>
              <a:rPr lang="hr-HR" dirty="0">
                <a:hlinkClick r:id="rId5"/>
              </a:rPr>
              <a:t>Hrvatska u Prvome svjetskom ratu</a:t>
            </a:r>
            <a:r>
              <a:rPr lang="hr-HR" dirty="0"/>
              <a:t> 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xmlns="" id="{179EEF7E-6B6C-48E7-9C77-8B521CACFA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675" y="3248025"/>
            <a:ext cx="2900784" cy="29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19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odjeća, nošenje, stajanje&#10;&#10;Opis je automatski generiran">
            <a:extLst>
              <a:ext uri="{FF2B5EF4-FFF2-40B4-BE49-F238E27FC236}">
                <a16:creationId xmlns:a16="http://schemas.microsoft.com/office/drawing/2014/main" xmlns="" id="{76315816-E6C6-42B3-9B75-AB39C9D323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020801" y="4208016"/>
            <a:ext cx="866707" cy="243913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FD12BF0D-3D46-4E51-8A64-82F23E977669}"/>
              </a:ext>
            </a:extLst>
          </p:cNvPr>
          <p:cNvSpPr/>
          <p:nvPr/>
        </p:nvSpPr>
        <p:spPr>
          <a:xfrm>
            <a:off x="8815526" y="1003178"/>
            <a:ext cx="3311373" cy="2823098"/>
          </a:xfrm>
          <a:prstGeom prst="wedgeEllipseCallout">
            <a:avLst>
              <a:gd name="adj1" fmla="val 22921"/>
              <a:gd name="adj2" fmla="val 7106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Poziv na mobilizaciju u Hrvatskoj 1914. godine. Što je mobilizacija? Tko je zapovjedio mobilizaciju u Austro-Ugarskoj 1914. godine?</a:t>
            </a:r>
            <a:endParaRPr lang="hr-HR" sz="20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C2D5892-ADE4-4ADE-85F2-1DD5B7EE7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9297" cy="6080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940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53175A-44C6-4A1A-B86C-F876CB0E4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Na bojištu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07D6F8F1-E29B-4F85-AF95-9981A9804D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964913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B858926-5CEA-4BCF-963E-5E7D9313B9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28BD515-9409-409D-BA3F-CE452813C5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745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CDA71A62-030D-4296-B0DE-634AB2809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44126" cy="5981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B30F2567-A84E-4060-AE6C-DEF2D1FBF044}"/>
              </a:ext>
            </a:extLst>
          </p:cNvPr>
          <p:cNvSpPr/>
          <p:nvPr/>
        </p:nvSpPr>
        <p:spPr>
          <a:xfrm>
            <a:off x="10496550" y="4424501"/>
            <a:ext cx="1480352" cy="156966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400" i="1" dirty="0" err="1"/>
              <a:t>Viribus</a:t>
            </a:r>
            <a:r>
              <a:rPr lang="hr-HR" sz="2400" i="1" dirty="0"/>
              <a:t> </a:t>
            </a:r>
            <a:r>
              <a:rPr lang="hr-HR" sz="2400" i="1" dirty="0" err="1"/>
              <a:t>unitis</a:t>
            </a:r>
            <a:r>
              <a:rPr lang="hr-HR" sz="2400" dirty="0"/>
              <a:t>, 1912. godine.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0EBBC57-C55F-4EED-AB58-E7CAB3821A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1B1EFDE-CD6E-4AB5-90A1-77FD676751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7051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 na kojoj se prikazuje odjeća, haljina, nošenje&#10;&#10;Opis je automatski generiran">
            <a:extLst>
              <a:ext uri="{FF2B5EF4-FFF2-40B4-BE49-F238E27FC236}">
                <a16:creationId xmlns:a16="http://schemas.microsoft.com/office/drawing/2014/main" xmlns="" id="{EBFFFD28-047F-434A-9C8E-2E83C60E8B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5965" y="3878660"/>
            <a:ext cx="970925" cy="283896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FD12BF0D-3D46-4E51-8A64-82F23E977669}"/>
              </a:ext>
            </a:extLst>
          </p:cNvPr>
          <p:cNvSpPr/>
          <p:nvPr/>
        </p:nvSpPr>
        <p:spPr>
          <a:xfrm>
            <a:off x="7892250" y="621437"/>
            <a:ext cx="4234650" cy="3204839"/>
          </a:xfrm>
          <a:prstGeom prst="wedgeEllipseCallout">
            <a:avLst>
              <a:gd name="adj1" fmla="val 29211"/>
              <a:gd name="adj2" fmla="val 65243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Pročitaj drugi odjeljak </a:t>
            </a:r>
            <a:r>
              <a:rPr lang="hr-HR" sz="2000" b="1" i="1" dirty="0"/>
              <a:t>Na bojištu</a:t>
            </a:r>
            <a:r>
              <a:rPr lang="hr-HR" sz="2000" b="1" dirty="0"/>
              <a:t> u U/str. 166. a zatim  izdvoji bojišta na kojima su Hrvati najviše ratovali za </a:t>
            </a:r>
            <a:r>
              <a:rPr lang="hr-HR" sz="2000" b="1" dirty="0" err="1" smtClean="0"/>
              <a:t>Austro</a:t>
            </a:r>
            <a:r>
              <a:rPr lang="hr-HR" sz="2000" b="1" dirty="0"/>
              <a:t>-</a:t>
            </a:r>
            <a:r>
              <a:rPr lang="hr-HR" sz="2000" b="1" dirty="0" smtClean="0"/>
              <a:t>Ugarsku</a:t>
            </a:r>
            <a:r>
              <a:rPr lang="hr-HR" sz="2000" b="1" dirty="0"/>
              <a:t>, ali  i na strani Antante.</a:t>
            </a:r>
          </a:p>
        </p:txBody>
      </p:sp>
      <p:graphicFrame>
        <p:nvGraphicFramePr>
          <p:cNvPr id="7" name="Dijagram 6">
            <a:extLst>
              <a:ext uri="{FF2B5EF4-FFF2-40B4-BE49-F238E27FC236}">
                <a16:creationId xmlns:a16="http://schemas.microsoft.com/office/drawing/2014/main" xmlns="" id="{14FF0DD1-D97B-4292-BB92-21EA76C3AB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94629564"/>
              </p:ext>
            </p:extLst>
          </p:nvPr>
        </p:nvGraphicFramePr>
        <p:xfrm>
          <a:off x="142044" y="426128"/>
          <a:ext cx="8087556" cy="5514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63197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C19BF56-776F-441F-B548-113C03340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Na bojištu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BE46F7E-1410-4B5B-91D6-72B299F1DC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1658094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F5FC6CD-0FF3-474C-904D-6385B7BFF6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F99B4BC-F985-44EB-BB28-948C7B2EF6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9213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B30F2567-A84E-4060-AE6C-DEF2D1FBF044}"/>
              </a:ext>
            </a:extLst>
          </p:cNvPr>
          <p:cNvSpPr/>
          <p:nvPr/>
        </p:nvSpPr>
        <p:spPr>
          <a:xfrm>
            <a:off x="9096375" y="4595951"/>
            <a:ext cx="2175677" cy="156966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400" dirty="0"/>
              <a:t>Hrvatski vojnici na Talijanskom bojištu.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0EBBC57-C55F-4EED-AB58-E7CAB3821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1B1EFDE-CD6E-4AB5-90A1-77FD676751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E5547C06-809B-425C-B612-5A2891BA5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10625" cy="6133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8269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832A741-D80F-4240-8239-261C3A7AB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U pozadini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557E8798-61F1-4A19-AD11-BC3DD1C365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6062052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D197688-E7CC-44D3-9E5E-4E44ED1904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9465B51-453B-46D0-A1DB-6AD79A5CBA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1397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325AF5A-1FE3-4625-BEC5-CD4DFBB9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U pozadini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0D32D81A-96A8-420E-BAC3-549C41692B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1043968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8844276D-CF3F-436B-BBC7-414E434B6B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6654AB0-8C2B-47F6-BDB8-7CF6F37B01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97600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500</Words>
  <Application>Microsoft Office PowerPoint</Application>
  <PresentationFormat>Custom</PresentationFormat>
  <Paragraphs>80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Tema sustava Office</vt:lpstr>
      <vt:lpstr>Hrvatska u Prvome svjetskom ratu</vt:lpstr>
      <vt:lpstr>Slide 2</vt:lpstr>
      <vt:lpstr>Na bojištu</vt:lpstr>
      <vt:lpstr>Slide 4</vt:lpstr>
      <vt:lpstr>Slide 5</vt:lpstr>
      <vt:lpstr>Na bojištu</vt:lpstr>
      <vt:lpstr>Slide 7</vt:lpstr>
      <vt:lpstr>U pozadini</vt:lpstr>
      <vt:lpstr>U pozadini</vt:lpstr>
      <vt:lpstr>U pozadini</vt:lpstr>
      <vt:lpstr>Slide 11</vt:lpstr>
      <vt:lpstr>Bijeg i pobuna</vt:lpstr>
      <vt:lpstr>Bijeg i pobuna</vt:lpstr>
      <vt:lpstr>Slide 14</vt:lpstr>
      <vt:lpstr>Hrvatski odbor      Jugoslavenski odbor</vt:lpstr>
      <vt:lpstr>Slide 16</vt:lpstr>
      <vt:lpstr>Hrvatski odbor      Jugoslavenski odbor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Hrvatska u Prvome svjetskom ratu</dc:title>
  <dc:creator>Maja Juratovac</dc:creator>
  <cp:lastModifiedBy>dvukelic</cp:lastModifiedBy>
  <cp:revision>13</cp:revision>
  <dcterms:created xsi:type="dcterms:W3CDTF">2020-08-01T17:58:08Z</dcterms:created>
  <dcterms:modified xsi:type="dcterms:W3CDTF">2020-08-04T09:39:29Z</dcterms:modified>
</cp:coreProperties>
</file>